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5143500" type="screen16x9"/>
  <p:notesSz cx="6858000" cy="9144000"/>
  <p:embeddedFontLst>
    <p:embeddedFont>
      <p:font typeface="Red Hat Text" panose="020B0604020202020204" charset="0"/>
      <p:regular r:id="rId23"/>
      <p:bold r:id="rId24"/>
      <p:italic r:id="rId25"/>
      <p:boldItalic r:id="rId26"/>
    </p:embeddedFont>
    <p:embeddedFont>
      <p:font typeface="Red Hat Text Medium" panose="020B0604020202020204" charset="0"/>
      <p:regular r:id="rId27"/>
      <p:bold r:id="rId28"/>
      <p:italic r:id="rId29"/>
      <p:boldItalic r:id="rId30"/>
    </p:embeddedFont>
    <p:embeddedFont>
      <p:font typeface="Roboto Slab Medium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4996fd8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4996fd8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e4defae11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e4defae11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e4defae119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e4defae119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4defae119_0_1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e4defae119_0_1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b8220b3e40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b8220b3e40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f55ba2b5d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f55ba2b5df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b8220b3e4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b8220b3e4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f55ba2b5df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f55ba2b5df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f16e8a49c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f16e8a49c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4defae11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4defae11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4defae11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4defae11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0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f55ba2b5df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f55ba2b5df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b8220b3e40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b8220b3e40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b8220b3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b8220b3e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f16e8a49c1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f16e8a49c1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f1b7915c4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f1b7915c4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8220b3e4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b8220b3e4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8220b3e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b8220b3e4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f5bfc711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f5bfc711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16e8a49c1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16e8a49c1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aticon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hyperlink" Target="https://freepik.com/" TargetMode="External"/><Relationship Id="rId9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1750" y="1517719"/>
            <a:ext cx="6580500" cy="14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4450" y="3251981"/>
            <a:ext cx="471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80104" y="44177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-5400000" flipH="1">
            <a:off x="7755682" y="26007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2748036" y="388579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98524" y="259304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02823" y="325199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 rot="5400000">
            <a:off x="910427" y="-14944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8081450" y="441772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 rot="10800000">
            <a:off x="8624562" y="-3869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>
            <a:off x="8122289" y="-386939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106799" y="7707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10800000">
            <a:off x="4185297" y="12092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-5400000">
            <a:off x="5267636" y="120926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3870563" y="447788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291237" y="309211"/>
            <a:ext cx="1210728" cy="1146586"/>
            <a:chOff x="8122302" y="1571874"/>
            <a:chExt cx="1363740" cy="1291491"/>
          </a:xfrm>
        </p:grpSpPr>
        <p:sp>
          <p:nvSpPr>
            <p:cNvPr id="25" name="Google Shape;25;p2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28" name="Google Shape;28;p2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 hasCustomPrompt="1"/>
          </p:nvPr>
        </p:nvSpPr>
        <p:spPr>
          <a:xfrm>
            <a:off x="1857450" y="1860188"/>
            <a:ext cx="5429100" cy="9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"/>
          </p:nvPr>
        </p:nvSpPr>
        <p:spPr>
          <a:xfrm>
            <a:off x="2238750" y="2936213"/>
            <a:ext cx="46665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153" name="Google Shape;153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17224" y="3051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32799" y="-84212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83985" y="-123965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7806211" y="-5273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244052" y="292418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5400000">
            <a:off x="6765857" y="266469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7411550" y="29480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6139524" y="305188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1"/>
          <p:cNvGrpSpPr/>
          <p:nvPr/>
        </p:nvGrpSpPr>
        <p:grpSpPr>
          <a:xfrm>
            <a:off x="1556794" y="4462704"/>
            <a:ext cx="1238255" cy="273430"/>
            <a:chOff x="1556794" y="4462704"/>
            <a:chExt cx="1238255" cy="273430"/>
          </a:xfrm>
        </p:grpSpPr>
        <p:sp>
          <p:nvSpPr>
            <p:cNvPr id="162" name="Google Shape;162;p11"/>
            <p:cNvSpPr/>
            <p:nvPr/>
          </p:nvSpPr>
          <p:spPr>
            <a:xfrm rot="5400000">
              <a:off x="2514569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 rot="5400000">
              <a:off x="2039206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5400000">
              <a:off x="1563844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>
            <a:off x="2214646" y="-590118"/>
            <a:ext cx="1277694" cy="1296987"/>
            <a:chOff x="2214646" y="-590118"/>
            <a:chExt cx="1277694" cy="1296987"/>
          </a:xfrm>
        </p:grpSpPr>
        <p:sp>
          <p:nvSpPr>
            <p:cNvPr id="166" name="Google Shape;166;p11"/>
            <p:cNvSpPr/>
            <p:nvPr/>
          </p:nvSpPr>
          <p:spPr>
            <a:xfrm rot="-5400000">
              <a:off x="2747132" y="-46558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 rot="-5400000">
              <a:off x="2527679" y="-18330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 rot="-5400000">
              <a:off x="2061652" y="8590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 rot="-5400000">
              <a:off x="1624895" y="11939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 rot="-5400000">
              <a:off x="2306515" y="9668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 rot="-5400000">
              <a:off x="1845180" y="5258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1"/>
          <p:cNvGrpSpPr/>
          <p:nvPr/>
        </p:nvGrpSpPr>
        <p:grpSpPr>
          <a:xfrm>
            <a:off x="8085475" y="2726211"/>
            <a:ext cx="1210728" cy="1146586"/>
            <a:chOff x="7890536" y="4294334"/>
            <a:chExt cx="1363740" cy="1291491"/>
          </a:xfrm>
        </p:grpSpPr>
        <p:sp>
          <p:nvSpPr>
            <p:cNvPr id="173" name="Google Shape;173;p11"/>
            <p:cNvSpPr/>
            <p:nvPr/>
          </p:nvSpPr>
          <p:spPr>
            <a:xfrm>
              <a:off x="7890536" y="429433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8179801" y="457259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2230000" y="1768688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2"/>
          </p:nvPr>
        </p:nvSpPr>
        <p:spPr>
          <a:xfrm>
            <a:off x="2230000" y="20692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2230000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2230000" y="3430148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5" hasCustomPrompt="1"/>
          </p:nvPr>
        </p:nvSpPr>
        <p:spPr>
          <a:xfrm>
            <a:off x="1509625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 hasCustomPrompt="1"/>
          </p:nvPr>
        </p:nvSpPr>
        <p:spPr>
          <a:xfrm>
            <a:off x="1509625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7" hasCustomPrompt="1"/>
          </p:nvPr>
        </p:nvSpPr>
        <p:spPr>
          <a:xfrm>
            <a:off x="4836200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 hasCustomPrompt="1"/>
          </p:nvPr>
        </p:nvSpPr>
        <p:spPr>
          <a:xfrm>
            <a:off x="4836200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1985861" y="313101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7689436" y="369649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47911" y="5394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986962" y="-9547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484689" y="-9547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7753132" y="-140835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-272725" y="4288162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8047911" y="1583901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/>
          <p:nvPr/>
        </p:nvSpPr>
        <p:spPr>
          <a:xfrm rot="-5400000">
            <a:off x="-471419" y="2461316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3"/>
          <p:cNvGrpSpPr/>
          <p:nvPr/>
        </p:nvGrpSpPr>
        <p:grpSpPr>
          <a:xfrm>
            <a:off x="6547244" y="4468941"/>
            <a:ext cx="1238255" cy="273430"/>
            <a:chOff x="6547244" y="4468941"/>
            <a:chExt cx="1238255" cy="273430"/>
          </a:xfrm>
        </p:grpSpPr>
        <p:sp>
          <p:nvSpPr>
            <p:cNvPr id="196" name="Google Shape;196;p13"/>
            <p:cNvSpPr/>
            <p:nvPr/>
          </p:nvSpPr>
          <p:spPr>
            <a:xfrm rot="5400000">
              <a:off x="7505019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5400000">
              <a:off x="7029656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>
              <a:off x="6554294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3"/>
          <p:cNvSpPr txBox="1">
            <a:spLocks noGrp="1"/>
          </p:cNvSpPr>
          <p:nvPr>
            <p:ph type="subTitle" idx="9"/>
          </p:nvPr>
        </p:nvSpPr>
        <p:spPr>
          <a:xfrm>
            <a:off x="5556575" y="1768688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3"/>
          </p:nvPr>
        </p:nvSpPr>
        <p:spPr>
          <a:xfrm>
            <a:off x="5556575" y="20692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4"/>
          </p:nvPr>
        </p:nvSpPr>
        <p:spPr>
          <a:xfrm>
            <a:off x="5556575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5"/>
          </p:nvPr>
        </p:nvSpPr>
        <p:spPr>
          <a:xfrm>
            <a:off x="5556575" y="3430148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"/>
          </p:nvPr>
        </p:nvSpPr>
        <p:spPr>
          <a:xfrm>
            <a:off x="2230000" y="152097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2"/>
          </p:nvPr>
        </p:nvSpPr>
        <p:spPr>
          <a:xfrm>
            <a:off x="2230000" y="182157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3"/>
          </p:nvPr>
        </p:nvSpPr>
        <p:spPr>
          <a:xfrm>
            <a:off x="2230000" y="384067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4"/>
          </p:nvPr>
        </p:nvSpPr>
        <p:spPr>
          <a:xfrm>
            <a:off x="2230000" y="414127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5" hasCustomPrompt="1"/>
          </p:nvPr>
        </p:nvSpPr>
        <p:spPr>
          <a:xfrm>
            <a:off x="1509625" y="1589361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 idx="6" hasCustomPrompt="1"/>
          </p:nvPr>
        </p:nvSpPr>
        <p:spPr>
          <a:xfrm>
            <a:off x="1509625" y="390472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7"/>
          </p:nvPr>
        </p:nvSpPr>
        <p:spPr>
          <a:xfrm>
            <a:off x="2230000" y="268082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8"/>
          </p:nvPr>
        </p:nvSpPr>
        <p:spPr>
          <a:xfrm>
            <a:off x="2230000" y="298142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 idx="9" hasCustomPrompt="1"/>
          </p:nvPr>
        </p:nvSpPr>
        <p:spPr>
          <a:xfrm>
            <a:off x="1509625" y="27448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13"/>
          </p:nvPr>
        </p:nvSpPr>
        <p:spPr>
          <a:xfrm>
            <a:off x="5556575" y="152097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4"/>
          </p:nvPr>
        </p:nvSpPr>
        <p:spPr>
          <a:xfrm>
            <a:off x="5556575" y="182157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5"/>
          </p:nvPr>
        </p:nvSpPr>
        <p:spPr>
          <a:xfrm>
            <a:off x="5556575" y="384067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6"/>
          </p:nvPr>
        </p:nvSpPr>
        <p:spPr>
          <a:xfrm>
            <a:off x="5556575" y="414127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title" idx="17" hasCustomPrompt="1"/>
          </p:nvPr>
        </p:nvSpPr>
        <p:spPr>
          <a:xfrm>
            <a:off x="4836200" y="1589361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36200" y="390472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9"/>
          </p:nvPr>
        </p:nvSpPr>
        <p:spPr>
          <a:xfrm>
            <a:off x="5556575" y="2680825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20"/>
          </p:nvPr>
        </p:nvSpPr>
        <p:spPr>
          <a:xfrm>
            <a:off x="5556575" y="2981423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title" idx="21" hasCustomPrompt="1"/>
          </p:nvPr>
        </p:nvSpPr>
        <p:spPr>
          <a:xfrm>
            <a:off x="4836200" y="27448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32057" y="-1215042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56676" y="2943374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47623" y="360232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7949039" y="3269951"/>
            <a:ext cx="1693126" cy="3737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4"/>
          <p:cNvGrpSpPr/>
          <p:nvPr/>
        </p:nvGrpSpPr>
        <p:grpSpPr>
          <a:xfrm>
            <a:off x="107862" y="4565311"/>
            <a:ext cx="1210728" cy="1146586"/>
            <a:chOff x="8122302" y="1571874"/>
            <a:chExt cx="1363740" cy="1291491"/>
          </a:xfrm>
        </p:grpSpPr>
        <p:sp>
          <p:nvSpPr>
            <p:cNvPr id="228" name="Google Shape;228;p14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4"/>
          <p:cNvGrpSpPr/>
          <p:nvPr/>
        </p:nvGrpSpPr>
        <p:grpSpPr>
          <a:xfrm>
            <a:off x="8253166" y="539532"/>
            <a:ext cx="462932" cy="1350858"/>
            <a:chOff x="12048867" y="1276948"/>
            <a:chExt cx="682086" cy="1990361"/>
          </a:xfrm>
        </p:grpSpPr>
        <p:sp>
          <p:nvSpPr>
            <p:cNvPr id="231" name="Google Shape;231;p14"/>
            <p:cNvSpPr/>
            <p:nvPr/>
          </p:nvSpPr>
          <p:spPr>
            <a:xfrm rot="-5400000">
              <a:off x="12094453" y="264239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 rot="-5400000">
              <a:off x="12094453" y="1247350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 rot="-5400000">
              <a:off x="12108488" y="1943548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5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6666946" y="4364844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10800000">
            <a:off x="7829304" y="-16898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49424" y="-108249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976587" y="37201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474314" y="37201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345682" y="-80103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7262775" y="5395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/>
          <p:nvPr/>
        </p:nvSpPr>
        <p:spPr>
          <a:xfrm rot="10800000">
            <a:off x="6666955" y="-14234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rot="10800000">
            <a:off x="7145896" y="-14234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rot="-5400000">
            <a:off x="-624106" y="1292154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7414087" y="3868324"/>
            <a:ext cx="1210728" cy="1146586"/>
            <a:chOff x="7134298" y="5580786"/>
            <a:chExt cx="1363740" cy="1291491"/>
          </a:xfrm>
        </p:grpSpPr>
        <p:sp>
          <p:nvSpPr>
            <p:cNvPr id="246" name="Google Shape;246;p15"/>
            <p:cNvSpPr/>
            <p:nvPr/>
          </p:nvSpPr>
          <p:spPr>
            <a:xfrm>
              <a:off x="7134298" y="5580786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7423563" y="5859049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2979000" y="3720150"/>
            <a:ext cx="31860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1"/>
          </p:nvPr>
        </p:nvSpPr>
        <p:spPr>
          <a:xfrm>
            <a:off x="1211100" y="2052275"/>
            <a:ext cx="6721800" cy="16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713225" y="1240536"/>
            <a:ext cx="4964100" cy="24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5400000">
            <a:off x="7484070" y="-1387142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502702" y="3321439"/>
            <a:ext cx="1693126" cy="3737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6"/>
          <p:cNvGrpSpPr/>
          <p:nvPr/>
        </p:nvGrpSpPr>
        <p:grpSpPr>
          <a:xfrm rot="5400000">
            <a:off x="1272731" y="3969279"/>
            <a:ext cx="273430" cy="1238255"/>
            <a:chOff x="292631" y="3650929"/>
            <a:chExt cx="273430" cy="1238255"/>
          </a:xfrm>
        </p:grpSpPr>
        <p:sp>
          <p:nvSpPr>
            <p:cNvPr id="255" name="Google Shape;255;p16"/>
            <p:cNvSpPr/>
            <p:nvPr/>
          </p:nvSpPr>
          <p:spPr>
            <a:xfrm rot="10800000">
              <a:off x="292631" y="4601655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292631" y="41262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 rot="10800000">
              <a:off x="292631" y="3650929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" name="Google Shape;258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 flipH="1">
            <a:off x="8193836" y="2019674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5400000" flipH="1">
            <a:off x="7719149" y="1299636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 rot="-5400000">
            <a:off x="-530739" y="-807388"/>
            <a:ext cx="1722750" cy="1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/>
          <p:nvPr/>
        </p:nvSpPr>
        <p:spPr>
          <a:xfrm>
            <a:off x="7351825" y="27953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16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 flipH="1">
            <a:off x="3344950" y="43686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/>
          <p:nvPr/>
        </p:nvSpPr>
        <p:spPr>
          <a:xfrm>
            <a:off x="7856388" y="27953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6"/>
          <p:cNvGrpSpPr/>
          <p:nvPr/>
        </p:nvGrpSpPr>
        <p:grpSpPr>
          <a:xfrm>
            <a:off x="9061400" y="-828789"/>
            <a:ext cx="1210728" cy="1146586"/>
            <a:chOff x="8122302" y="1571874"/>
            <a:chExt cx="1363740" cy="1291491"/>
          </a:xfrm>
        </p:grpSpPr>
        <p:sp>
          <p:nvSpPr>
            <p:cNvPr id="265" name="Google Shape;265;p16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7" name="Google Shape;267;p16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5100947" y="315251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6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4764610" y="-50787"/>
            <a:ext cx="765724" cy="77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4854150" y="1097725"/>
            <a:ext cx="3675900" cy="10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pic>
        <p:nvPicPr>
          <p:cNvPr id="271" name="Google Shape;27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8173951" y="2613124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7638174" y="327207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7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10800000">
            <a:off x="4463886" y="-1330413"/>
            <a:ext cx="1722750" cy="1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/>
          <p:nvPr/>
        </p:nvSpPr>
        <p:spPr>
          <a:xfrm rot="5400000">
            <a:off x="7371100" y="331472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17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5409387" y="-266300"/>
            <a:ext cx="1513350" cy="1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713225" y="2187327"/>
            <a:ext cx="3159600" cy="11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713226" y="3366800"/>
            <a:ext cx="3159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title" idx="2" hasCustomPrompt="1"/>
          </p:nvPr>
        </p:nvSpPr>
        <p:spPr>
          <a:xfrm>
            <a:off x="804463" y="1184502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280" name="Google Shape;280;p1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6551332" y="-61028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5293009" y="2465044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544037" y="3256154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 flipH="1">
            <a:off x="8136537" y="2563772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 flipH="1">
            <a:off x="7576996" y="3283811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 rot="10800000" flipH="1">
            <a:off x="4760075" y="1922661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 rot="-5400000">
            <a:off x="4707312" y="-763376"/>
            <a:ext cx="1722749" cy="180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8"/>
          <p:cNvGrpSpPr/>
          <p:nvPr/>
        </p:nvGrpSpPr>
        <p:grpSpPr>
          <a:xfrm>
            <a:off x="5235087" y="4251961"/>
            <a:ext cx="1210728" cy="1146586"/>
            <a:chOff x="7800130" y="6481200"/>
            <a:chExt cx="1363740" cy="1291491"/>
          </a:xfrm>
        </p:grpSpPr>
        <p:sp>
          <p:nvSpPr>
            <p:cNvPr id="288" name="Google Shape;288;p18"/>
            <p:cNvSpPr/>
            <p:nvPr/>
          </p:nvSpPr>
          <p:spPr>
            <a:xfrm>
              <a:off x="7800130" y="648120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8089395" y="6759463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8"/>
          <p:cNvGrpSpPr/>
          <p:nvPr/>
        </p:nvGrpSpPr>
        <p:grpSpPr>
          <a:xfrm>
            <a:off x="7896176" y="1184500"/>
            <a:ext cx="534603" cy="1523921"/>
            <a:chOff x="244801" y="914400"/>
            <a:chExt cx="534603" cy="1523921"/>
          </a:xfrm>
        </p:grpSpPr>
        <p:sp>
          <p:nvSpPr>
            <p:cNvPr id="291" name="Google Shape;291;p18"/>
            <p:cNvSpPr/>
            <p:nvPr/>
          </p:nvSpPr>
          <p:spPr>
            <a:xfrm rot="5400000">
              <a:off x="-255056" y="1600378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5400000">
              <a:off x="-22690" y="1595811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 rot="5400000">
              <a:off x="-437499" y="1624007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18"/>
          <p:cNvSpPr/>
          <p:nvPr/>
        </p:nvSpPr>
        <p:spPr>
          <a:xfrm rot="10800000">
            <a:off x="4301163" y="-28240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>
            <a:off x="4768113" y="-28240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4799875" y="2492000"/>
            <a:ext cx="363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1"/>
          </p:nvPr>
        </p:nvSpPr>
        <p:spPr>
          <a:xfrm>
            <a:off x="5035525" y="3095663"/>
            <a:ext cx="3159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title" idx="2" hasCustomPrompt="1"/>
          </p:nvPr>
        </p:nvSpPr>
        <p:spPr>
          <a:xfrm>
            <a:off x="6162475" y="1455650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300" name="Google Shape;300;p1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4903191" y="423026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-5400000" flipH="1">
            <a:off x="7353357" y="-155666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3299" y="-6207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07598" y="3817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rot="-5400000" flipH="1">
            <a:off x="-650498" y="273077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2252725" y="1879625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9"/>
          <p:cNvGrpSpPr/>
          <p:nvPr/>
        </p:nvGrpSpPr>
        <p:grpSpPr>
          <a:xfrm>
            <a:off x="-497513" y="1782936"/>
            <a:ext cx="1210728" cy="1146586"/>
            <a:chOff x="8122302" y="1571874"/>
            <a:chExt cx="1363740" cy="1291491"/>
          </a:xfrm>
        </p:grpSpPr>
        <p:sp>
          <p:nvSpPr>
            <p:cNvPr id="307" name="Google Shape;307;p19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9"/>
          <p:cNvSpPr/>
          <p:nvPr/>
        </p:nvSpPr>
        <p:spPr>
          <a:xfrm>
            <a:off x="2774256" y="-300959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 rot="5400000">
            <a:off x="2010375" y="378188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19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3055025" y="1676804"/>
            <a:ext cx="765725" cy="70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>
            <a:spLocks noGrp="1"/>
          </p:cNvSpPr>
          <p:nvPr>
            <p:ph type="title"/>
          </p:nvPr>
        </p:nvSpPr>
        <p:spPr>
          <a:xfrm>
            <a:off x="3525200" y="1973825"/>
            <a:ext cx="3549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1"/>
          </p:nvPr>
        </p:nvSpPr>
        <p:spPr>
          <a:xfrm>
            <a:off x="3525200" y="2577481"/>
            <a:ext cx="2943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title" idx="2" hasCustomPrompt="1"/>
          </p:nvPr>
        </p:nvSpPr>
        <p:spPr>
          <a:xfrm>
            <a:off x="2491050" y="2127931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8862" y="3589300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10800000">
            <a:off x="5974279" y="-305763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10800000">
            <a:off x="7200852" y="298702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6248422" y="3886051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0"/>
          <p:cNvGrpSpPr/>
          <p:nvPr/>
        </p:nvGrpSpPr>
        <p:grpSpPr>
          <a:xfrm>
            <a:off x="8430787" y="4522624"/>
            <a:ext cx="1210728" cy="1146586"/>
            <a:chOff x="8122302" y="1571874"/>
            <a:chExt cx="1363740" cy="1291491"/>
          </a:xfrm>
        </p:grpSpPr>
        <p:sp>
          <p:nvSpPr>
            <p:cNvPr id="321" name="Google Shape;321;p20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" name="Google Shape;323;p20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62449" y="-104295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366748" y="-384002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 rot="-5400000">
            <a:off x="1036261" y="3952762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9">
            <a:alphaModFix amt="49000"/>
          </a:blip>
          <a:stretch>
            <a:fillRect/>
          </a:stretch>
        </p:blipFill>
        <p:spPr>
          <a:xfrm rot="-5400000" flipH="1">
            <a:off x="7684507" y="-776305"/>
            <a:ext cx="1146526" cy="34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/>
          <p:nvPr/>
        </p:nvSpPr>
        <p:spPr>
          <a:xfrm rot="5400000">
            <a:off x="2016400" y="19590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0"/>
          <p:cNvGrpSpPr/>
          <p:nvPr/>
        </p:nvGrpSpPr>
        <p:grpSpPr>
          <a:xfrm>
            <a:off x="461681" y="3328892"/>
            <a:ext cx="273430" cy="1238255"/>
            <a:chOff x="461681" y="3328892"/>
            <a:chExt cx="273430" cy="1238255"/>
          </a:xfrm>
        </p:grpSpPr>
        <p:sp>
          <p:nvSpPr>
            <p:cNvPr id="329" name="Google Shape;329;p20"/>
            <p:cNvSpPr/>
            <p:nvPr/>
          </p:nvSpPr>
          <p:spPr>
            <a:xfrm rot="10800000">
              <a:off x="461681" y="427961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 rot="10800000">
              <a:off x="461681" y="38042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 rot="10800000">
              <a:off x="461681" y="3328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2" name="Google Shape;332;p2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5208547" y="3886051"/>
            <a:ext cx="765724" cy="77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937850" y="2492000"/>
            <a:ext cx="52683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100200" y="3095663"/>
            <a:ext cx="2943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34" name="Google Shape;34;p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7844684" y="417224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 flipH="1">
            <a:off x="6653244" y="3262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 flipH="1">
            <a:off x="252565" y="261018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8397662" y="2876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7895389" y="2876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6134457" y="-148451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 flipH="1">
            <a:off x="-279838" y="5395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"/>
          <p:cNvSpPr/>
          <p:nvPr/>
        </p:nvSpPr>
        <p:spPr>
          <a:xfrm>
            <a:off x="6858071" y="-3381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6379130" y="-3381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645016" y="-331768"/>
            <a:ext cx="462932" cy="1350858"/>
            <a:chOff x="838980" y="-621277"/>
            <a:chExt cx="682086" cy="1990361"/>
          </a:xfrm>
        </p:grpSpPr>
        <p:sp>
          <p:nvSpPr>
            <p:cNvPr id="44" name="Google Shape;44;p3"/>
            <p:cNvSpPr/>
            <p:nvPr/>
          </p:nvSpPr>
          <p:spPr>
            <a:xfrm rot="5400000">
              <a:off x="880165" y="-650874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5400000">
              <a:off x="880165" y="744172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5400000">
              <a:off x="898602" y="20397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 flipH="1">
            <a:off x="5718366" y="3996899"/>
            <a:ext cx="1210740" cy="1146597"/>
          </a:xfrm>
          <a:custGeom>
            <a:avLst/>
            <a:gdLst/>
            <a:ahLst/>
            <a:cxnLst/>
            <a:rect l="l" t="t" r="r" b="b"/>
            <a:pathLst>
              <a:path w="36581" h="34643" extrusionOk="0">
                <a:moveTo>
                  <a:pt x="18891" y="2387"/>
                </a:moveTo>
                <a:cubicBezTo>
                  <a:pt x="19196" y="2387"/>
                  <a:pt x="19502" y="2396"/>
                  <a:pt x="19809" y="2414"/>
                </a:cubicBezTo>
                <a:cubicBezTo>
                  <a:pt x="20556" y="2462"/>
                  <a:pt x="21255" y="2607"/>
                  <a:pt x="21881" y="3016"/>
                </a:cubicBezTo>
                <a:cubicBezTo>
                  <a:pt x="22628" y="3474"/>
                  <a:pt x="23399" y="3956"/>
                  <a:pt x="24098" y="4534"/>
                </a:cubicBezTo>
                <a:cubicBezTo>
                  <a:pt x="25424" y="5619"/>
                  <a:pt x="26677" y="6824"/>
                  <a:pt x="27833" y="8101"/>
                </a:cubicBezTo>
                <a:cubicBezTo>
                  <a:pt x="28845" y="9185"/>
                  <a:pt x="29665" y="10390"/>
                  <a:pt x="30315" y="11740"/>
                </a:cubicBezTo>
                <a:cubicBezTo>
                  <a:pt x="30797" y="12728"/>
                  <a:pt x="31255" y="13764"/>
                  <a:pt x="31593" y="14848"/>
                </a:cubicBezTo>
                <a:cubicBezTo>
                  <a:pt x="31665" y="15089"/>
                  <a:pt x="31737" y="15378"/>
                  <a:pt x="31785" y="15643"/>
                </a:cubicBezTo>
                <a:cubicBezTo>
                  <a:pt x="31882" y="16511"/>
                  <a:pt x="32026" y="17378"/>
                  <a:pt x="32099" y="18246"/>
                </a:cubicBezTo>
                <a:cubicBezTo>
                  <a:pt x="32171" y="19041"/>
                  <a:pt x="32099" y="19836"/>
                  <a:pt x="31954" y="20632"/>
                </a:cubicBezTo>
                <a:cubicBezTo>
                  <a:pt x="31785" y="21595"/>
                  <a:pt x="31617" y="22583"/>
                  <a:pt x="31255" y="23523"/>
                </a:cubicBezTo>
                <a:cubicBezTo>
                  <a:pt x="30870" y="24511"/>
                  <a:pt x="30436" y="25499"/>
                  <a:pt x="29906" y="26439"/>
                </a:cubicBezTo>
                <a:cubicBezTo>
                  <a:pt x="29785" y="26608"/>
                  <a:pt x="29665" y="26752"/>
                  <a:pt x="29544" y="26945"/>
                </a:cubicBezTo>
                <a:cubicBezTo>
                  <a:pt x="29279" y="26801"/>
                  <a:pt x="29327" y="26535"/>
                  <a:pt x="29135" y="26439"/>
                </a:cubicBezTo>
                <a:cubicBezTo>
                  <a:pt x="28942" y="26463"/>
                  <a:pt x="28894" y="26608"/>
                  <a:pt x="28797" y="26728"/>
                </a:cubicBezTo>
                <a:cubicBezTo>
                  <a:pt x="28484" y="27186"/>
                  <a:pt x="28195" y="27644"/>
                  <a:pt x="27857" y="28078"/>
                </a:cubicBezTo>
                <a:cubicBezTo>
                  <a:pt x="27038" y="29162"/>
                  <a:pt x="26026" y="30030"/>
                  <a:pt x="24869" y="30753"/>
                </a:cubicBezTo>
                <a:cubicBezTo>
                  <a:pt x="24387" y="31042"/>
                  <a:pt x="23857" y="31186"/>
                  <a:pt x="23327" y="31331"/>
                </a:cubicBezTo>
                <a:cubicBezTo>
                  <a:pt x="22122" y="31620"/>
                  <a:pt x="20893" y="31885"/>
                  <a:pt x="19688" y="32198"/>
                </a:cubicBezTo>
                <a:cubicBezTo>
                  <a:pt x="18803" y="32415"/>
                  <a:pt x="17890" y="32524"/>
                  <a:pt x="16971" y="32524"/>
                </a:cubicBezTo>
                <a:cubicBezTo>
                  <a:pt x="16664" y="32524"/>
                  <a:pt x="16357" y="32512"/>
                  <a:pt x="16050" y="32488"/>
                </a:cubicBezTo>
                <a:cubicBezTo>
                  <a:pt x="15423" y="32415"/>
                  <a:pt x="14772" y="32391"/>
                  <a:pt x="14146" y="32223"/>
                </a:cubicBezTo>
                <a:cubicBezTo>
                  <a:pt x="13833" y="32150"/>
                  <a:pt x="13495" y="32150"/>
                  <a:pt x="13182" y="32102"/>
                </a:cubicBezTo>
                <a:cubicBezTo>
                  <a:pt x="12700" y="32030"/>
                  <a:pt x="12242" y="31982"/>
                  <a:pt x="11784" y="31861"/>
                </a:cubicBezTo>
                <a:cubicBezTo>
                  <a:pt x="11350" y="31741"/>
                  <a:pt x="10941" y="31572"/>
                  <a:pt x="10507" y="31427"/>
                </a:cubicBezTo>
                <a:cubicBezTo>
                  <a:pt x="9929" y="31210"/>
                  <a:pt x="9423" y="30921"/>
                  <a:pt x="8965" y="30536"/>
                </a:cubicBezTo>
                <a:cubicBezTo>
                  <a:pt x="8820" y="30391"/>
                  <a:pt x="8676" y="30271"/>
                  <a:pt x="8531" y="30126"/>
                </a:cubicBezTo>
                <a:cubicBezTo>
                  <a:pt x="8459" y="30078"/>
                  <a:pt x="8435" y="30006"/>
                  <a:pt x="8362" y="29957"/>
                </a:cubicBezTo>
                <a:cubicBezTo>
                  <a:pt x="7615" y="29307"/>
                  <a:pt x="6989" y="28536"/>
                  <a:pt x="6314" y="27813"/>
                </a:cubicBezTo>
                <a:cubicBezTo>
                  <a:pt x="6121" y="27620"/>
                  <a:pt x="5977" y="27427"/>
                  <a:pt x="5832" y="27234"/>
                </a:cubicBezTo>
                <a:cubicBezTo>
                  <a:pt x="5615" y="26921"/>
                  <a:pt x="5374" y="26632"/>
                  <a:pt x="5157" y="26343"/>
                </a:cubicBezTo>
                <a:cubicBezTo>
                  <a:pt x="4965" y="26078"/>
                  <a:pt x="4772" y="25813"/>
                  <a:pt x="4748" y="25475"/>
                </a:cubicBezTo>
                <a:cubicBezTo>
                  <a:pt x="4748" y="25379"/>
                  <a:pt x="4700" y="25282"/>
                  <a:pt x="4651" y="25186"/>
                </a:cubicBezTo>
                <a:cubicBezTo>
                  <a:pt x="4338" y="24680"/>
                  <a:pt x="4193" y="24078"/>
                  <a:pt x="4025" y="23523"/>
                </a:cubicBezTo>
                <a:cubicBezTo>
                  <a:pt x="3904" y="23138"/>
                  <a:pt x="3808" y="22752"/>
                  <a:pt x="3760" y="22343"/>
                </a:cubicBezTo>
                <a:cubicBezTo>
                  <a:pt x="3639" y="21668"/>
                  <a:pt x="3471" y="20993"/>
                  <a:pt x="3422" y="20294"/>
                </a:cubicBezTo>
                <a:cubicBezTo>
                  <a:pt x="3398" y="19692"/>
                  <a:pt x="3254" y="19113"/>
                  <a:pt x="3254" y="18511"/>
                </a:cubicBezTo>
                <a:cubicBezTo>
                  <a:pt x="3254" y="18463"/>
                  <a:pt x="3230" y="18415"/>
                  <a:pt x="3230" y="18366"/>
                </a:cubicBezTo>
                <a:cubicBezTo>
                  <a:pt x="3230" y="17884"/>
                  <a:pt x="3254" y="17403"/>
                  <a:pt x="3230" y="16945"/>
                </a:cubicBezTo>
                <a:cubicBezTo>
                  <a:pt x="3205" y="16487"/>
                  <a:pt x="3157" y="16053"/>
                  <a:pt x="3133" y="15595"/>
                </a:cubicBezTo>
                <a:cubicBezTo>
                  <a:pt x="3109" y="15354"/>
                  <a:pt x="3133" y="15113"/>
                  <a:pt x="3254" y="14872"/>
                </a:cubicBezTo>
                <a:cubicBezTo>
                  <a:pt x="3302" y="14752"/>
                  <a:pt x="3326" y="14631"/>
                  <a:pt x="3350" y="14511"/>
                </a:cubicBezTo>
                <a:cubicBezTo>
                  <a:pt x="3398" y="13957"/>
                  <a:pt x="3615" y="13451"/>
                  <a:pt x="3736" y="12920"/>
                </a:cubicBezTo>
                <a:cubicBezTo>
                  <a:pt x="3856" y="12463"/>
                  <a:pt x="4049" y="12053"/>
                  <a:pt x="4314" y="11691"/>
                </a:cubicBezTo>
                <a:cubicBezTo>
                  <a:pt x="4675" y="11185"/>
                  <a:pt x="4941" y="10631"/>
                  <a:pt x="5181" y="10053"/>
                </a:cubicBezTo>
                <a:cubicBezTo>
                  <a:pt x="5447" y="9426"/>
                  <a:pt x="5880" y="8896"/>
                  <a:pt x="6290" y="8366"/>
                </a:cubicBezTo>
                <a:cubicBezTo>
                  <a:pt x="6820" y="7739"/>
                  <a:pt x="7398" y="7161"/>
                  <a:pt x="7832" y="6438"/>
                </a:cubicBezTo>
                <a:cubicBezTo>
                  <a:pt x="8001" y="6149"/>
                  <a:pt x="8266" y="5932"/>
                  <a:pt x="8579" y="5739"/>
                </a:cubicBezTo>
                <a:cubicBezTo>
                  <a:pt x="9399" y="5233"/>
                  <a:pt x="10242" y="4751"/>
                  <a:pt x="11085" y="4269"/>
                </a:cubicBezTo>
                <a:cubicBezTo>
                  <a:pt x="11832" y="3811"/>
                  <a:pt x="12652" y="3522"/>
                  <a:pt x="13495" y="3257"/>
                </a:cubicBezTo>
                <a:cubicBezTo>
                  <a:pt x="14363" y="2992"/>
                  <a:pt x="15254" y="2799"/>
                  <a:pt x="16170" y="2631"/>
                </a:cubicBezTo>
                <a:cubicBezTo>
                  <a:pt x="17074" y="2468"/>
                  <a:pt x="17977" y="2387"/>
                  <a:pt x="18891" y="2387"/>
                </a:cubicBezTo>
                <a:close/>
                <a:moveTo>
                  <a:pt x="19398" y="0"/>
                </a:moveTo>
                <a:cubicBezTo>
                  <a:pt x="18250" y="0"/>
                  <a:pt x="17104" y="96"/>
                  <a:pt x="15977" y="269"/>
                </a:cubicBezTo>
                <a:cubicBezTo>
                  <a:pt x="14700" y="486"/>
                  <a:pt x="13423" y="727"/>
                  <a:pt x="12194" y="1137"/>
                </a:cubicBezTo>
                <a:cubicBezTo>
                  <a:pt x="11664" y="1305"/>
                  <a:pt x="11158" y="1498"/>
                  <a:pt x="10628" y="1643"/>
                </a:cubicBezTo>
                <a:cubicBezTo>
                  <a:pt x="8893" y="2197"/>
                  <a:pt x="7326" y="3040"/>
                  <a:pt x="5832" y="4077"/>
                </a:cubicBezTo>
                <a:cubicBezTo>
                  <a:pt x="5157" y="4534"/>
                  <a:pt x="4579" y="5065"/>
                  <a:pt x="4145" y="5739"/>
                </a:cubicBezTo>
                <a:cubicBezTo>
                  <a:pt x="3398" y="6848"/>
                  <a:pt x="2699" y="7956"/>
                  <a:pt x="2121" y="9161"/>
                </a:cubicBezTo>
                <a:cubicBezTo>
                  <a:pt x="1736" y="9932"/>
                  <a:pt x="1446" y="10752"/>
                  <a:pt x="1133" y="11571"/>
                </a:cubicBezTo>
                <a:cubicBezTo>
                  <a:pt x="820" y="12366"/>
                  <a:pt x="651" y="13210"/>
                  <a:pt x="434" y="14029"/>
                </a:cubicBezTo>
                <a:cubicBezTo>
                  <a:pt x="121" y="15210"/>
                  <a:pt x="0" y="16439"/>
                  <a:pt x="25" y="17643"/>
                </a:cubicBezTo>
                <a:cubicBezTo>
                  <a:pt x="25" y="18897"/>
                  <a:pt x="121" y="20150"/>
                  <a:pt x="266" y="21379"/>
                </a:cubicBezTo>
                <a:cubicBezTo>
                  <a:pt x="362" y="22053"/>
                  <a:pt x="482" y="22728"/>
                  <a:pt x="627" y="23379"/>
                </a:cubicBezTo>
                <a:cubicBezTo>
                  <a:pt x="820" y="24126"/>
                  <a:pt x="1085" y="24849"/>
                  <a:pt x="1302" y="25596"/>
                </a:cubicBezTo>
                <a:cubicBezTo>
                  <a:pt x="1422" y="25933"/>
                  <a:pt x="1495" y="26270"/>
                  <a:pt x="1639" y="26584"/>
                </a:cubicBezTo>
                <a:cubicBezTo>
                  <a:pt x="2145" y="27523"/>
                  <a:pt x="2603" y="28511"/>
                  <a:pt x="3254" y="29355"/>
                </a:cubicBezTo>
                <a:cubicBezTo>
                  <a:pt x="3687" y="29933"/>
                  <a:pt x="4169" y="30487"/>
                  <a:pt x="4675" y="31018"/>
                </a:cubicBezTo>
                <a:cubicBezTo>
                  <a:pt x="5519" y="31885"/>
                  <a:pt x="6483" y="32560"/>
                  <a:pt x="7615" y="32994"/>
                </a:cubicBezTo>
                <a:cubicBezTo>
                  <a:pt x="8989" y="33548"/>
                  <a:pt x="10411" y="33933"/>
                  <a:pt x="11857" y="34223"/>
                </a:cubicBezTo>
                <a:cubicBezTo>
                  <a:pt x="13230" y="34488"/>
                  <a:pt x="14628" y="34464"/>
                  <a:pt x="16025" y="34632"/>
                </a:cubicBezTo>
                <a:cubicBezTo>
                  <a:pt x="16033" y="34640"/>
                  <a:pt x="16042" y="34643"/>
                  <a:pt x="16050" y="34643"/>
                </a:cubicBezTo>
                <a:cubicBezTo>
                  <a:pt x="16066" y="34643"/>
                  <a:pt x="16082" y="34632"/>
                  <a:pt x="16098" y="34632"/>
                </a:cubicBezTo>
                <a:cubicBezTo>
                  <a:pt x="17423" y="34632"/>
                  <a:pt x="18748" y="34584"/>
                  <a:pt x="20050" y="34343"/>
                </a:cubicBezTo>
                <a:cubicBezTo>
                  <a:pt x="21182" y="34102"/>
                  <a:pt x="22291" y="33885"/>
                  <a:pt x="23399" y="33524"/>
                </a:cubicBezTo>
                <a:cubicBezTo>
                  <a:pt x="24170" y="33283"/>
                  <a:pt x="24942" y="32970"/>
                  <a:pt x="25713" y="32680"/>
                </a:cubicBezTo>
                <a:cubicBezTo>
                  <a:pt x="26219" y="32463"/>
                  <a:pt x="26701" y="32198"/>
                  <a:pt x="27134" y="31837"/>
                </a:cubicBezTo>
                <a:cubicBezTo>
                  <a:pt x="27327" y="31668"/>
                  <a:pt x="27568" y="31524"/>
                  <a:pt x="27809" y="31379"/>
                </a:cubicBezTo>
                <a:lnTo>
                  <a:pt x="28098" y="31379"/>
                </a:lnTo>
                <a:cubicBezTo>
                  <a:pt x="28126" y="31381"/>
                  <a:pt x="28156" y="31382"/>
                  <a:pt x="28189" y="31382"/>
                </a:cubicBezTo>
                <a:cubicBezTo>
                  <a:pt x="28523" y="31382"/>
                  <a:pt x="29081" y="31276"/>
                  <a:pt x="29279" y="31210"/>
                </a:cubicBezTo>
                <a:cubicBezTo>
                  <a:pt x="29857" y="30994"/>
                  <a:pt x="30364" y="30584"/>
                  <a:pt x="30942" y="30391"/>
                </a:cubicBezTo>
                <a:cubicBezTo>
                  <a:pt x="31086" y="30343"/>
                  <a:pt x="31183" y="30198"/>
                  <a:pt x="31303" y="30102"/>
                </a:cubicBezTo>
                <a:cubicBezTo>
                  <a:pt x="31424" y="29981"/>
                  <a:pt x="31520" y="29861"/>
                  <a:pt x="31641" y="29716"/>
                </a:cubicBezTo>
                <a:cubicBezTo>
                  <a:pt x="31833" y="29716"/>
                  <a:pt x="32002" y="29716"/>
                  <a:pt x="32171" y="29668"/>
                </a:cubicBezTo>
                <a:cubicBezTo>
                  <a:pt x="32364" y="29620"/>
                  <a:pt x="32556" y="29548"/>
                  <a:pt x="32749" y="29475"/>
                </a:cubicBezTo>
                <a:cubicBezTo>
                  <a:pt x="32990" y="29403"/>
                  <a:pt x="33183" y="29259"/>
                  <a:pt x="33303" y="29018"/>
                </a:cubicBezTo>
                <a:cubicBezTo>
                  <a:pt x="33376" y="28873"/>
                  <a:pt x="33472" y="28704"/>
                  <a:pt x="33593" y="28584"/>
                </a:cubicBezTo>
                <a:cubicBezTo>
                  <a:pt x="33761" y="28439"/>
                  <a:pt x="33930" y="28295"/>
                  <a:pt x="34123" y="28174"/>
                </a:cubicBezTo>
                <a:cubicBezTo>
                  <a:pt x="34316" y="28078"/>
                  <a:pt x="34412" y="27909"/>
                  <a:pt x="34532" y="27740"/>
                </a:cubicBezTo>
                <a:cubicBezTo>
                  <a:pt x="34605" y="27596"/>
                  <a:pt x="34677" y="27427"/>
                  <a:pt x="34773" y="27283"/>
                </a:cubicBezTo>
                <a:cubicBezTo>
                  <a:pt x="34942" y="27042"/>
                  <a:pt x="35014" y="26752"/>
                  <a:pt x="35111" y="26463"/>
                </a:cubicBezTo>
                <a:cubicBezTo>
                  <a:pt x="35304" y="25837"/>
                  <a:pt x="35400" y="25210"/>
                  <a:pt x="35737" y="24632"/>
                </a:cubicBezTo>
                <a:cubicBezTo>
                  <a:pt x="35810" y="24487"/>
                  <a:pt x="35858" y="24294"/>
                  <a:pt x="35882" y="24126"/>
                </a:cubicBezTo>
                <a:cubicBezTo>
                  <a:pt x="36026" y="23379"/>
                  <a:pt x="36267" y="22632"/>
                  <a:pt x="36316" y="21861"/>
                </a:cubicBezTo>
                <a:cubicBezTo>
                  <a:pt x="36340" y="21620"/>
                  <a:pt x="36340" y="21355"/>
                  <a:pt x="36388" y="21114"/>
                </a:cubicBezTo>
                <a:cubicBezTo>
                  <a:pt x="36508" y="20607"/>
                  <a:pt x="36460" y="20077"/>
                  <a:pt x="36436" y="19547"/>
                </a:cubicBezTo>
                <a:cubicBezTo>
                  <a:pt x="36412" y="19282"/>
                  <a:pt x="36388" y="19017"/>
                  <a:pt x="36533" y="18752"/>
                </a:cubicBezTo>
                <a:cubicBezTo>
                  <a:pt x="36581" y="18656"/>
                  <a:pt x="36557" y="18511"/>
                  <a:pt x="36557" y="18391"/>
                </a:cubicBezTo>
                <a:cubicBezTo>
                  <a:pt x="36557" y="17909"/>
                  <a:pt x="36484" y="17451"/>
                  <a:pt x="36388" y="16969"/>
                </a:cubicBezTo>
                <a:cubicBezTo>
                  <a:pt x="36243" y="16101"/>
                  <a:pt x="36099" y="15210"/>
                  <a:pt x="35761" y="14366"/>
                </a:cubicBezTo>
                <a:cubicBezTo>
                  <a:pt x="35593" y="13981"/>
                  <a:pt x="35472" y="13571"/>
                  <a:pt x="35400" y="13137"/>
                </a:cubicBezTo>
                <a:cubicBezTo>
                  <a:pt x="35328" y="12752"/>
                  <a:pt x="35183" y="12390"/>
                  <a:pt x="35038" y="12005"/>
                </a:cubicBezTo>
                <a:cubicBezTo>
                  <a:pt x="34894" y="11667"/>
                  <a:pt x="34749" y="11330"/>
                  <a:pt x="34557" y="10993"/>
                </a:cubicBezTo>
                <a:cubicBezTo>
                  <a:pt x="34195" y="10366"/>
                  <a:pt x="33858" y="9739"/>
                  <a:pt x="33424" y="9161"/>
                </a:cubicBezTo>
                <a:cubicBezTo>
                  <a:pt x="32701" y="8221"/>
                  <a:pt x="31906" y="7354"/>
                  <a:pt x="31135" y="6462"/>
                </a:cubicBezTo>
                <a:cubicBezTo>
                  <a:pt x="30291" y="5498"/>
                  <a:pt x="29400" y="4558"/>
                  <a:pt x="28363" y="3739"/>
                </a:cubicBezTo>
                <a:cubicBezTo>
                  <a:pt x="27400" y="2968"/>
                  <a:pt x="26412" y="2197"/>
                  <a:pt x="25327" y="1594"/>
                </a:cubicBezTo>
                <a:cubicBezTo>
                  <a:pt x="24821" y="1329"/>
                  <a:pt x="24291" y="1113"/>
                  <a:pt x="23761" y="872"/>
                </a:cubicBezTo>
                <a:cubicBezTo>
                  <a:pt x="22508" y="293"/>
                  <a:pt x="21158" y="28"/>
                  <a:pt x="19785" y="4"/>
                </a:cubicBezTo>
                <a:cubicBezTo>
                  <a:pt x="19656" y="2"/>
                  <a:pt x="19527" y="0"/>
                  <a:pt x="193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6042980" y="4243940"/>
            <a:ext cx="629316" cy="651491"/>
          </a:xfrm>
          <a:custGeom>
            <a:avLst/>
            <a:gdLst/>
            <a:ahLst/>
            <a:cxnLst/>
            <a:rect l="l" t="t" r="r" b="b"/>
            <a:pathLst>
              <a:path w="19014" h="19684" extrusionOk="0">
                <a:moveTo>
                  <a:pt x="8652" y="1413"/>
                </a:moveTo>
                <a:cubicBezTo>
                  <a:pt x="8674" y="1413"/>
                  <a:pt x="8698" y="1419"/>
                  <a:pt x="8724" y="1432"/>
                </a:cubicBezTo>
                <a:cubicBezTo>
                  <a:pt x="8692" y="1496"/>
                  <a:pt x="8639" y="1507"/>
                  <a:pt x="8578" y="1507"/>
                </a:cubicBezTo>
                <a:cubicBezTo>
                  <a:pt x="8559" y="1507"/>
                  <a:pt x="8540" y="1506"/>
                  <a:pt x="8520" y="1505"/>
                </a:cubicBezTo>
                <a:lnTo>
                  <a:pt x="8520" y="1505"/>
                </a:lnTo>
                <a:cubicBezTo>
                  <a:pt x="8554" y="1448"/>
                  <a:pt x="8598" y="1413"/>
                  <a:pt x="8652" y="1413"/>
                </a:cubicBezTo>
                <a:close/>
                <a:moveTo>
                  <a:pt x="8444" y="1535"/>
                </a:moveTo>
                <a:lnTo>
                  <a:pt x="8444" y="1535"/>
                </a:lnTo>
                <a:cubicBezTo>
                  <a:pt x="8254" y="1682"/>
                  <a:pt x="8059" y="1820"/>
                  <a:pt x="7796" y="1820"/>
                </a:cubicBezTo>
                <a:cubicBezTo>
                  <a:pt x="7780" y="1820"/>
                  <a:pt x="7765" y="1819"/>
                  <a:pt x="7749" y="1818"/>
                </a:cubicBezTo>
                <a:lnTo>
                  <a:pt x="7749" y="1818"/>
                </a:lnTo>
                <a:cubicBezTo>
                  <a:pt x="7753" y="1818"/>
                  <a:pt x="7757" y="1818"/>
                  <a:pt x="7760" y="1818"/>
                </a:cubicBezTo>
                <a:cubicBezTo>
                  <a:pt x="7960" y="1640"/>
                  <a:pt x="8200" y="1565"/>
                  <a:pt x="8444" y="1535"/>
                </a:cubicBezTo>
                <a:close/>
                <a:moveTo>
                  <a:pt x="10150" y="1519"/>
                </a:moveTo>
                <a:cubicBezTo>
                  <a:pt x="10407" y="1519"/>
                  <a:pt x="10662" y="1555"/>
                  <a:pt x="10917" y="1625"/>
                </a:cubicBezTo>
                <a:cubicBezTo>
                  <a:pt x="11375" y="1745"/>
                  <a:pt x="11833" y="1890"/>
                  <a:pt x="12267" y="2059"/>
                </a:cubicBezTo>
                <a:cubicBezTo>
                  <a:pt x="13206" y="2444"/>
                  <a:pt x="13905" y="3095"/>
                  <a:pt x="14387" y="3962"/>
                </a:cubicBezTo>
                <a:cubicBezTo>
                  <a:pt x="14773" y="4685"/>
                  <a:pt x="15062" y="5408"/>
                  <a:pt x="15279" y="6179"/>
                </a:cubicBezTo>
                <a:cubicBezTo>
                  <a:pt x="15423" y="6637"/>
                  <a:pt x="15544" y="7095"/>
                  <a:pt x="15664" y="7553"/>
                </a:cubicBezTo>
                <a:cubicBezTo>
                  <a:pt x="15737" y="7890"/>
                  <a:pt x="15785" y="8252"/>
                  <a:pt x="15737" y="8589"/>
                </a:cubicBezTo>
                <a:cubicBezTo>
                  <a:pt x="15640" y="9336"/>
                  <a:pt x="15640" y="10083"/>
                  <a:pt x="15664" y="10830"/>
                </a:cubicBezTo>
                <a:cubicBezTo>
                  <a:pt x="15689" y="11264"/>
                  <a:pt x="15640" y="11674"/>
                  <a:pt x="15568" y="12107"/>
                </a:cubicBezTo>
                <a:cubicBezTo>
                  <a:pt x="15496" y="12469"/>
                  <a:pt x="15423" y="12830"/>
                  <a:pt x="15375" y="13192"/>
                </a:cubicBezTo>
                <a:cubicBezTo>
                  <a:pt x="15351" y="13457"/>
                  <a:pt x="15231" y="13674"/>
                  <a:pt x="15110" y="13891"/>
                </a:cubicBezTo>
                <a:cubicBezTo>
                  <a:pt x="14797" y="14421"/>
                  <a:pt x="14387" y="14830"/>
                  <a:pt x="13833" y="15119"/>
                </a:cubicBezTo>
                <a:cubicBezTo>
                  <a:pt x="13688" y="15192"/>
                  <a:pt x="13520" y="15264"/>
                  <a:pt x="13375" y="15385"/>
                </a:cubicBezTo>
                <a:cubicBezTo>
                  <a:pt x="12990" y="15674"/>
                  <a:pt x="12604" y="15987"/>
                  <a:pt x="12194" y="16300"/>
                </a:cubicBezTo>
                <a:cubicBezTo>
                  <a:pt x="12146" y="16324"/>
                  <a:pt x="12098" y="16397"/>
                  <a:pt x="12074" y="16421"/>
                </a:cubicBezTo>
                <a:cubicBezTo>
                  <a:pt x="11953" y="16686"/>
                  <a:pt x="12146" y="16830"/>
                  <a:pt x="12243" y="16999"/>
                </a:cubicBezTo>
                <a:cubicBezTo>
                  <a:pt x="12218" y="17023"/>
                  <a:pt x="12194" y="17095"/>
                  <a:pt x="12170" y="17095"/>
                </a:cubicBezTo>
                <a:cubicBezTo>
                  <a:pt x="11977" y="17192"/>
                  <a:pt x="11761" y="17312"/>
                  <a:pt x="11568" y="17361"/>
                </a:cubicBezTo>
                <a:cubicBezTo>
                  <a:pt x="10965" y="17553"/>
                  <a:pt x="10363" y="17722"/>
                  <a:pt x="9760" y="17867"/>
                </a:cubicBezTo>
                <a:cubicBezTo>
                  <a:pt x="9110" y="18035"/>
                  <a:pt x="8459" y="18156"/>
                  <a:pt x="7784" y="18156"/>
                </a:cubicBezTo>
                <a:cubicBezTo>
                  <a:pt x="7278" y="18132"/>
                  <a:pt x="6796" y="18011"/>
                  <a:pt x="6363" y="17722"/>
                </a:cubicBezTo>
                <a:cubicBezTo>
                  <a:pt x="5712" y="17264"/>
                  <a:pt x="5134" y="16710"/>
                  <a:pt x="4628" y="16083"/>
                </a:cubicBezTo>
                <a:cubicBezTo>
                  <a:pt x="4170" y="15529"/>
                  <a:pt x="3808" y="14903"/>
                  <a:pt x="3471" y="14276"/>
                </a:cubicBezTo>
                <a:cubicBezTo>
                  <a:pt x="3206" y="13770"/>
                  <a:pt x="2989" y="13240"/>
                  <a:pt x="2989" y="12637"/>
                </a:cubicBezTo>
                <a:cubicBezTo>
                  <a:pt x="2796" y="11987"/>
                  <a:pt x="2893" y="11312"/>
                  <a:pt x="2844" y="10637"/>
                </a:cubicBezTo>
                <a:cubicBezTo>
                  <a:pt x="2820" y="10420"/>
                  <a:pt x="2820" y="10204"/>
                  <a:pt x="2748" y="9987"/>
                </a:cubicBezTo>
                <a:cubicBezTo>
                  <a:pt x="2555" y="9457"/>
                  <a:pt x="2531" y="8902"/>
                  <a:pt x="2700" y="8372"/>
                </a:cubicBezTo>
                <a:cubicBezTo>
                  <a:pt x="2772" y="8107"/>
                  <a:pt x="2844" y="7842"/>
                  <a:pt x="2796" y="7553"/>
                </a:cubicBezTo>
                <a:cubicBezTo>
                  <a:pt x="2796" y="7408"/>
                  <a:pt x="2844" y="7264"/>
                  <a:pt x="2893" y="7119"/>
                </a:cubicBezTo>
                <a:cubicBezTo>
                  <a:pt x="3037" y="6685"/>
                  <a:pt x="3206" y="6276"/>
                  <a:pt x="3447" y="5890"/>
                </a:cubicBezTo>
                <a:cubicBezTo>
                  <a:pt x="3760" y="5456"/>
                  <a:pt x="3977" y="4950"/>
                  <a:pt x="4363" y="4541"/>
                </a:cubicBezTo>
                <a:cubicBezTo>
                  <a:pt x="4483" y="4396"/>
                  <a:pt x="4579" y="4203"/>
                  <a:pt x="4628" y="4011"/>
                </a:cubicBezTo>
                <a:cubicBezTo>
                  <a:pt x="4772" y="3529"/>
                  <a:pt x="5037" y="3215"/>
                  <a:pt x="5543" y="2998"/>
                </a:cubicBezTo>
                <a:cubicBezTo>
                  <a:pt x="6001" y="2806"/>
                  <a:pt x="6435" y="2468"/>
                  <a:pt x="6869" y="2179"/>
                </a:cubicBezTo>
                <a:cubicBezTo>
                  <a:pt x="7151" y="2015"/>
                  <a:pt x="7410" y="1850"/>
                  <a:pt x="7736" y="1820"/>
                </a:cubicBezTo>
                <a:lnTo>
                  <a:pt x="7736" y="1820"/>
                </a:lnTo>
                <a:cubicBezTo>
                  <a:pt x="7687" y="1987"/>
                  <a:pt x="7543" y="2035"/>
                  <a:pt x="7423" y="2107"/>
                </a:cubicBezTo>
                <a:cubicBezTo>
                  <a:pt x="6989" y="2372"/>
                  <a:pt x="6580" y="2637"/>
                  <a:pt x="6170" y="2902"/>
                </a:cubicBezTo>
                <a:cubicBezTo>
                  <a:pt x="6122" y="2926"/>
                  <a:pt x="6122" y="3023"/>
                  <a:pt x="6098" y="3143"/>
                </a:cubicBezTo>
                <a:cubicBezTo>
                  <a:pt x="6459" y="3047"/>
                  <a:pt x="6724" y="2830"/>
                  <a:pt x="7013" y="2685"/>
                </a:cubicBezTo>
                <a:cubicBezTo>
                  <a:pt x="7760" y="2324"/>
                  <a:pt x="8507" y="1914"/>
                  <a:pt x="9303" y="1649"/>
                </a:cubicBezTo>
                <a:cubicBezTo>
                  <a:pt x="9590" y="1561"/>
                  <a:pt x="9872" y="1519"/>
                  <a:pt x="10150" y="1519"/>
                </a:cubicBezTo>
                <a:close/>
                <a:moveTo>
                  <a:pt x="8050" y="1"/>
                </a:moveTo>
                <a:cubicBezTo>
                  <a:pt x="7831" y="1"/>
                  <a:pt x="7611" y="19"/>
                  <a:pt x="7399" y="58"/>
                </a:cubicBezTo>
                <a:cubicBezTo>
                  <a:pt x="6580" y="203"/>
                  <a:pt x="5808" y="516"/>
                  <a:pt x="5110" y="950"/>
                </a:cubicBezTo>
                <a:cubicBezTo>
                  <a:pt x="4363" y="1408"/>
                  <a:pt x="3688" y="1962"/>
                  <a:pt x="2989" y="2492"/>
                </a:cubicBezTo>
                <a:cubicBezTo>
                  <a:pt x="2603" y="2806"/>
                  <a:pt x="2266" y="3167"/>
                  <a:pt x="2001" y="3601"/>
                </a:cubicBezTo>
                <a:cubicBezTo>
                  <a:pt x="1881" y="3770"/>
                  <a:pt x="1712" y="3938"/>
                  <a:pt x="1664" y="4035"/>
                </a:cubicBezTo>
                <a:cubicBezTo>
                  <a:pt x="1399" y="4589"/>
                  <a:pt x="1206" y="5047"/>
                  <a:pt x="1013" y="5505"/>
                </a:cubicBezTo>
                <a:cubicBezTo>
                  <a:pt x="748" y="6083"/>
                  <a:pt x="507" y="6685"/>
                  <a:pt x="387" y="7336"/>
                </a:cubicBezTo>
                <a:cubicBezTo>
                  <a:pt x="314" y="7794"/>
                  <a:pt x="242" y="8276"/>
                  <a:pt x="170" y="8734"/>
                </a:cubicBezTo>
                <a:cubicBezTo>
                  <a:pt x="97" y="9312"/>
                  <a:pt x="1" y="9890"/>
                  <a:pt x="1" y="10445"/>
                </a:cubicBezTo>
                <a:cubicBezTo>
                  <a:pt x="25" y="11167"/>
                  <a:pt x="146" y="11890"/>
                  <a:pt x="362" y="12565"/>
                </a:cubicBezTo>
                <a:cubicBezTo>
                  <a:pt x="965" y="14445"/>
                  <a:pt x="2049" y="16011"/>
                  <a:pt x="3447" y="17385"/>
                </a:cubicBezTo>
                <a:cubicBezTo>
                  <a:pt x="3712" y="17650"/>
                  <a:pt x="4001" y="17891"/>
                  <a:pt x="4339" y="18059"/>
                </a:cubicBezTo>
                <a:cubicBezTo>
                  <a:pt x="4748" y="18252"/>
                  <a:pt x="5158" y="18445"/>
                  <a:pt x="5519" y="18686"/>
                </a:cubicBezTo>
                <a:cubicBezTo>
                  <a:pt x="6290" y="19144"/>
                  <a:pt x="7134" y="19361"/>
                  <a:pt x="8001" y="19529"/>
                </a:cubicBezTo>
                <a:cubicBezTo>
                  <a:pt x="8584" y="19629"/>
                  <a:pt x="9167" y="19683"/>
                  <a:pt x="9753" y="19683"/>
                </a:cubicBezTo>
                <a:cubicBezTo>
                  <a:pt x="10306" y="19683"/>
                  <a:pt x="10862" y="19635"/>
                  <a:pt x="11423" y="19529"/>
                </a:cubicBezTo>
                <a:cubicBezTo>
                  <a:pt x="13086" y="19240"/>
                  <a:pt x="14749" y="18686"/>
                  <a:pt x="16195" y="17867"/>
                </a:cubicBezTo>
                <a:cubicBezTo>
                  <a:pt x="16291" y="17794"/>
                  <a:pt x="16387" y="17722"/>
                  <a:pt x="16363" y="17553"/>
                </a:cubicBezTo>
                <a:cubicBezTo>
                  <a:pt x="16267" y="17481"/>
                  <a:pt x="16195" y="17385"/>
                  <a:pt x="16122" y="17312"/>
                </a:cubicBezTo>
                <a:cubicBezTo>
                  <a:pt x="16291" y="16951"/>
                  <a:pt x="16628" y="16830"/>
                  <a:pt x="16966" y="16614"/>
                </a:cubicBezTo>
                <a:cubicBezTo>
                  <a:pt x="17014" y="16469"/>
                  <a:pt x="17038" y="16348"/>
                  <a:pt x="17110" y="16228"/>
                </a:cubicBezTo>
                <a:cubicBezTo>
                  <a:pt x="17183" y="16107"/>
                  <a:pt x="17279" y="15987"/>
                  <a:pt x="17375" y="15867"/>
                </a:cubicBezTo>
                <a:cubicBezTo>
                  <a:pt x="17616" y="15481"/>
                  <a:pt x="17857" y="15119"/>
                  <a:pt x="18098" y="14734"/>
                </a:cubicBezTo>
                <a:cubicBezTo>
                  <a:pt x="18243" y="14541"/>
                  <a:pt x="18363" y="14300"/>
                  <a:pt x="18363" y="14059"/>
                </a:cubicBezTo>
                <a:cubicBezTo>
                  <a:pt x="18412" y="13336"/>
                  <a:pt x="18628" y="12686"/>
                  <a:pt x="18797" y="12011"/>
                </a:cubicBezTo>
                <a:cubicBezTo>
                  <a:pt x="18821" y="11866"/>
                  <a:pt x="18845" y="11722"/>
                  <a:pt x="18869" y="11553"/>
                </a:cubicBezTo>
                <a:cubicBezTo>
                  <a:pt x="18894" y="11119"/>
                  <a:pt x="18966" y="10661"/>
                  <a:pt x="18966" y="10228"/>
                </a:cubicBezTo>
                <a:cubicBezTo>
                  <a:pt x="19014" y="9023"/>
                  <a:pt x="18918" y="7818"/>
                  <a:pt x="18436" y="6709"/>
                </a:cubicBezTo>
                <a:cubicBezTo>
                  <a:pt x="18339" y="6468"/>
                  <a:pt x="18243" y="6227"/>
                  <a:pt x="18195" y="5987"/>
                </a:cubicBezTo>
                <a:cubicBezTo>
                  <a:pt x="17978" y="5143"/>
                  <a:pt x="17616" y="4396"/>
                  <a:pt x="17014" y="3770"/>
                </a:cubicBezTo>
                <a:cubicBezTo>
                  <a:pt x="16869" y="3625"/>
                  <a:pt x="16773" y="3456"/>
                  <a:pt x="16628" y="3312"/>
                </a:cubicBezTo>
                <a:cubicBezTo>
                  <a:pt x="16243" y="2854"/>
                  <a:pt x="15833" y="2396"/>
                  <a:pt x="15327" y="2083"/>
                </a:cubicBezTo>
                <a:cubicBezTo>
                  <a:pt x="14917" y="1842"/>
                  <a:pt x="14484" y="1625"/>
                  <a:pt x="14074" y="1432"/>
                </a:cubicBezTo>
                <a:cubicBezTo>
                  <a:pt x="13134" y="998"/>
                  <a:pt x="12146" y="709"/>
                  <a:pt x="11158" y="468"/>
                </a:cubicBezTo>
                <a:cubicBezTo>
                  <a:pt x="10315" y="251"/>
                  <a:pt x="9447" y="131"/>
                  <a:pt x="8580" y="34"/>
                </a:cubicBezTo>
                <a:cubicBezTo>
                  <a:pt x="8406" y="13"/>
                  <a:pt x="8228" y="1"/>
                  <a:pt x="80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4119150" y="1455650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8430746" y="4281457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415414" y="-4445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5400000">
            <a:off x="-1027043" y="323464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13225" y="452425"/>
            <a:ext cx="1277350" cy="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/>
          <p:nvPr/>
        </p:nvSpPr>
        <p:spPr>
          <a:xfrm rot="-5400000">
            <a:off x="8619044" y="3767266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7952897" y="-892901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14478" y="621932"/>
            <a:ext cx="462932" cy="1350858"/>
            <a:chOff x="204624" y="783910"/>
            <a:chExt cx="682086" cy="1990361"/>
          </a:xfrm>
        </p:grpSpPr>
        <p:sp>
          <p:nvSpPr>
            <p:cNvPr id="342" name="Google Shape;342;p21"/>
            <p:cNvSpPr/>
            <p:nvPr/>
          </p:nvSpPr>
          <p:spPr>
            <a:xfrm rot="-5400000">
              <a:off x="250210" y="2149358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 rot="-5400000">
              <a:off x="250210" y="754312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 rot="-5400000">
              <a:off x="264246" y="1450510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5400000">
            <a:off x="9147620" y="-113283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-688446" y="4492774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185700" y="4348175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22"/>
          <p:cNvGrpSpPr/>
          <p:nvPr/>
        </p:nvGrpSpPr>
        <p:grpSpPr>
          <a:xfrm>
            <a:off x="7549362" y="-428114"/>
            <a:ext cx="1210728" cy="1146586"/>
            <a:chOff x="8122302" y="1571874"/>
            <a:chExt cx="1363740" cy="1291491"/>
          </a:xfrm>
        </p:grpSpPr>
        <p:sp>
          <p:nvSpPr>
            <p:cNvPr id="351" name="Google Shape;351;p22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>
            <a:off x="757101" y="-195945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221324" y="-1300502"/>
            <a:ext cx="347113" cy="289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-454143" y="-111061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41261" y="-17201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545560" y="-1061227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5400000">
            <a:off x="8026949" y="4371662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-713750" y="4247700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/>
          <p:nvPr/>
        </p:nvSpPr>
        <p:spPr>
          <a:xfrm>
            <a:off x="8485625" y="346475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08825" y="-73109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875800" y="-73109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4"/>
          <p:cNvSpPr txBox="1">
            <a:spLocks noGrp="1"/>
          </p:cNvSpPr>
          <p:nvPr>
            <p:ph type="subTitle" idx="1"/>
          </p:nvPr>
        </p:nvSpPr>
        <p:spPr>
          <a:xfrm>
            <a:off x="1518354" y="2838450"/>
            <a:ext cx="24978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subTitle" idx="2"/>
          </p:nvPr>
        </p:nvSpPr>
        <p:spPr>
          <a:xfrm>
            <a:off x="5127879" y="2838450"/>
            <a:ext cx="24978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title" idx="3" hasCustomPrompt="1"/>
          </p:nvPr>
        </p:nvSpPr>
        <p:spPr>
          <a:xfrm>
            <a:off x="1518354" y="2065050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370" name="Google Shape;370;p24"/>
          <p:cNvSpPr txBox="1">
            <a:spLocks noGrp="1"/>
          </p:cNvSpPr>
          <p:nvPr>
            <p:ph type="title" idx="4" hasCustomPrompt="1"/>
          </p:nvPr>
        </p:nvSpPr>
        <p:spPr>
          <a:xfrm>
            <a:off x="5127879" y="2065050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pic>
        <p:nvPicPr>
          <p:cNvPr id="371" name="Google Shape;371;p24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5400000">
            <a:off x="-195154" y="307632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374" y="10048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8332887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830614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10800000">
            <a:off x="7800025" y="10588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rot="-5400000">
            <a:off x="7736751" y="353666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-5400000" flipH="1">
            <a:off x="6598553" y="285688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35347" y="3650924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/>
          <p:nvPr/>
        </p:nvSpPr>
        <p:spPr>
          <a:xfrm>
            <a:off x="8323213" y="16508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"/>
          <p:cNvSpPr/>
          <p:nvPr/>
        </p:nvSpPr>
        <p:spPr>
          <a:xfrm rot="5400000">
            <a:off x="1848494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"/>
          <p:cNvSpPr/>
          <p:nvPr/>
        </p:nvSpPr>
        <p:spPr>
          <a:xfrm rot="5400000">
            <a:off x="1373131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 rot="5400000">
            <a:off x="897769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4"/>
          <p:cNvSpPr/>
          <p:nvPr/>
        </p:nvSpPr>
        <p:spPr>
          <a:xfrm rot="-5400000">
            <a:off x="1198944" y="-40097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>
            <a:spLocks noGrp="1"/>
          </p:cNvSpPr>
          <p:nvPr>
            <p:ph type="subTitle" idx="1"/>
          </p:nvPr>
        </p:nvSpPr>
        <p:spPr>
          <a:xfrm>
            <a:off x="2418146" y="1312900"/>
            <a:ext cx="4307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 txBox="1">
            <a:spLocks noGrp="1"/>
          </p:cNvSpPr>
          <p:nvPr>
            <p:ph type="title" hasCustomPrompt="1"/>
          </p:nvPr>
        </p:nvSpPr>
        <p:spPr>
          <a:xfrm>
            <a:off x="2418154" y="539500"/>
            <a:ext cx="43077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94801">
            <a:off x="421207" y="-1683642"/>
            <a:ext cx="1146526" cy="3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7774436" y="-512113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>
            <a:off x="-711373" y="175087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387175" y="363187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0800000">
            <a:off x="942997" y="624301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5"/>
          <p:cNvGrpSpPr/>
          <p:nvPr/>
        </p:nvGrpSpPr>
        <p:grpSpPr>
          <a:xfrm>
            <a:off x="8430737" y="624311"/>
            <a:ext cx="1210728" cy="1146586"/>
            <a:chOff x="8122302" y="1571874"/>
            <a:chExt cx="1363740" cy="1291491"/>
          </a:xfrm>
        </p:grpSpPr>
        <p:sp>
          <p:nvSpPr>
            <p:cNvPr id="393" name="Google Shape;393;p25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/>
          <p:nvPr/>
        </p:nvSpPr>
        <p:spPr>
          <a:xfrm>
            <a:off x="7899525" y="437963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5"/>
          <p:cNvGrpSpPr/>
          <p:nvPr/>
        </p:nvGrpSpPr>
        <p:grpSpPr>
          <a:xfrm>
            <a:off x="306103" y="3248557"/>
            <a:ext cx="462932" cy="1350858"/>
            <a:chOff x="339625" y="662464"/>
            <a:chExt cx="682086" cy="1990361"/>
          </a:xfrm>
        </p:grpSpPr>
        <p:sp>
          <p:nvSpPr>
            <p:cNvPr id="397" name="Google Shape;397;p25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5"/>
          <p:cNvSpPr txBox="1">
            <a:spLocks noGrp="1"/>
          </p:cNvSpPr>
          <p:nvPr>
            <p:ph type="subTitle" idx="2"/>
          </p:nvPr>
        </p:nvSpPr>
        <p:spPr>
          <a:xfrm>
            <a:off x="2418146" y="4232963"/>
            <a:ext cx="4307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 hasCustomPrompt="1"/>
          </p:nvPr>
        </p:nvSpPr>
        <p:spPr>
          <a:xfrm>
            <a:off x="2418154" y="3459563"/>
            <a:ext cx="43077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4"/>
          </p:nvPr>
        </p:nvSpPr>
        <p:spPr>
          <a:xfrm>
            <a:off x="2418146" y="2772925"/>
            <a:ext cx="4307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title" idx="5" hasCustomPrompt="1"/>
          </p:nvPr>
        </p:nvSpPr>
        <p:spPr>
          <a:xfrm>
            <a:off x="2418154" y="1999525"/>
            <a:ext cx="43077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_1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"/>
          <p:cNvSpPr txBox="1">
            <a:spLocks noGrp="1"/>
          </p:cNvSpPr>
          <p:nvPr>
            <p:ph type="title" hasCustomPrompt="1"/>
          </p:nvPr>
        </p:nvSpPr>
        <p:spPr>
          <a:xfrm>
            <a:off x="3001675" y="1860188"/>
            <a:ext cx="5429100" cy="9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06" name="Google Shape;406;p26"/>
          <p:cNvSpPr txBox="1">
            <a:spLocks noGrp="1"/>
          </p:cNvSpPr>
          <p:nvPr>
            <p:ph type="subTitle" idx="1"/>
          </p:nvPr>
        </p:nvSpPr>
        <p:spPr>
          <a:xfrm>
            <a:off x="3764275" y="2860013"/>
            <a:ext cx="46665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407" name="Google Shape;407;p2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5400000">
            <a:off x="228227" y="2174176"/>
            <a:ext cx="1693126" cy="37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6"/>
          <p:cNvSpPr/>
          <p:nvPr/>
        </p:nvSpPr>
        <p:spPr>
          <a:xfrm>
            <a:off x="1731138" y="406633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p2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-5400000" flipH="1">
            <a:off x="7435882" y="-91890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0211" y="-1546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64510" y="1264460"/>
            <a:ext cx="347113" cy="2891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6"/>
          <p:cNvGrpSpPr/>
          <p:nvPr/>
        </p:nvGrpSpPr>
        <p:grpSpPr>
          <a:xfrm>
            <a:off x="6029587" y="-508639"/>
            <a:ext cx="1210728" cy="1146586"/>
            <a:chOff x="8122302" y="1571874"/>
            <a:chExt cx="1363740" cy="1291491"/>
          </a:xfrm>
        </p:grpSpPr>
        <p:sp>
          <p:nvSpPr>
            <p:cNvPr id="413" name="Google Shape;413;p26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5" name="Google Shape;415;p26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2658837" y="128862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 rot="10800000">
            <a:off x="7316287" y="38967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6814014" y="389672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 rot="-5400000">
            <a:off x="2143961" y="-916063"/>
            <a:ext cx="1722750" cy="18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7"/>
          <p:cNvSpPr txBox="1">
            <a:spLocks noGrp="1"/>
          </p:cNvSpPr>
          <p:nvPr>
            <p:ph type="subTitle" idx="1"/>
          </p:nvPr>
        </p:nvSpPr>
        <p:spPr>
          <a:xfrm>
            <a:off x="865675" y="4052826"/>
            <a:ext cx="21522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title" idx="2" hasCustomPrompt="1"/>
          </p:nvPr>
        </p:nvSpPr>
        <p:spPr>
          <a:xfrm>
            <a:off x="865675" y="2978825"/>
            <a:ext cx="21522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23" name="Google Shape;423;p27"/>
          <p:cNvSpPr txBox="1">
            <a:spLocks noGrp="1"/>
          </p:cNvSpPr>
          <p:nvPr>
            <p:ph type="subTitle" idx="3"/>
          </p:nvPr>
        </p:nvSpPr>
        <p:spPr>
          <a:xfrm>
            <a:off x="3495900" y="4052826"/>
            <a:ext cx="21522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7"/>
          <p:cNvSpPr txBox="1">
            <a:spLocks noGrp="1"/>
          </p:cNvSpPr>
          <p:nvPr>
            <p:ph type="title" idx="4" hasCustomPrompt="1"/>
          </p:nvPr>
        </p:nvSpPr>
        <p:spPr>
          <a:xfrm>
            <a:off x="3495900" y="2978825"/>
            <a:ext cx="21522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25" name="Google Shape;425;p27"/>
          <p:cNvSpPr txBox="1">
            <a:spLocks noGrp="1"/>
          </p:cNvSpPr>
          <p:nvPr>
            <p:ph type="subTitle" idx="5"/>
          </p:nvPr>
        </p:nvSpPr>
        <p:spPr>
          <a:xfrm>
            <a:off x="6126125" y="4052826"/>
            <a:ext cx="21522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7"/>
          <p:cNvSpPr txBox="1">
            <a:spLocks noGrp="1"/>
          </p:cNvSpPr>
          <p:nvPr>
            <p:ph type="title" idx="6" hasCustomPrompt="1"/>
          </p:nvPr>
        </p:nvSpPr>
        <p:spPr>
          <a:xfrm>
            <a:off x="6126126" y="2978825"/>
            <a:ext cx="21522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27" name="Google Shape;427;p27"/>
          <p:cNvSpPr txBox="1">
            <a:spLocks noGrp="1"/>
          </p:cNvSpPr>
          <p:nvPr>
            <p:ph type="subTitle" idx="7"/>
          </p:nvPr>
        </p:nvSpPr>
        <p:spPr>
          <a:xfrm>
            <a:off x="865675" y="3752222"/>
            <a:ext cx="21522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428" name="Google Shape;428;p27"/>
          <p:cNvSpPr txBox="1">
            <a:spLocks noGrp="1"/>
          </p:cNvSpPr>
          <p:nvPr>
            <p:ph type="subTitle" idx="8"/>
          </p:nvPr>
        </p:nvSpPr>
        <p:spPr>
          <a:xfrm>
            <a:off x="3495900" y="3752222"/>
            <a:ext cx="21522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9"/>
          </p:nvPr>
        </p:nvSpPr>
        <p:spPr>
          <a:xfrm>
            <a:off x="6126126" y="3752222"/>
            <a:ext cx="21522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grpSp>
        <p:nvGrpSpPr>
          <p:cNvPr id="430" name="Google Shape;430;p27"/>
          <p:cNvGrpSpPr/>
          <p:nvPr/>
        </p:nvGrpSpPr>
        <p:grpSpPr>
          <a:xfrm rot="-5400000">
            <a:off x="7595700" y="4778253"/>
            <a:ext cx="1296987" cy="1277694"/>
            <a:chOff x="8195875" y="1417728"/>
            <a:chExt cx="1296987" cy="1277694"/>
          </a:xfrm>
        </p:grpSpPr>
        <p:sp>
          <p:nvSpPr>
            <p:cNvPr id="431" name="Google Shape;431;p27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7" name="Google Shape;437;p2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8424512" y="45242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rot="5400000">
            <a:off x="-891103" y="3398474"/>
            <a:ext cx="955766" cy="20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-5400000">
            <a:off x="8116766" y="-333164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808462" y="-14537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306189" y="-1453739"/>
            <a:ext cx="413303" cy="253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_1_1_1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ubTitle" idx="1"/>
          </p:nvPr>
        </p:nvSpPr>
        <p:spPr>
          <a:xfrm>
            <a:off x="1518335" y="2328875"/>
            <a:ext cx="2497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8"/>
          <p:cNvSpPr txBox="1">
            <a:spLocks noGrp="1"/>
          </p:cNvSpPr>
          <p:nvPr>
            <p:ph type="subTitle" idx="2"/>
          </p:nvPr>
        </p:nvSpPr>
        <p:spPr>
          <a:xfrm>
            <a:off x="5127860" y="2328875"/>
            <a:ext cx="2497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8"/>
          <p:cNvSpPr txBox="1">
            <a:spLocks noGrp="1"/>
          </p:cNvSpPr>
          <p:nvPr>
            <p:ph type="title" idx="3" hasCustomPrompt="1"/>
          </p:nvPr>
        </p:nvSpPr>
        <p:spPr>
          <a:xfrm>
            <a:off x="1518340" y="1555475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47" name="Google Shape;447;p28"/>
          <p:cNvSpPr txBox="1">
            <a:spLocks noGrp="1"/>
          </p:cNvSpPr>
          <p:nvPr>
            <p:ph type="title" idx="4" hasCustomPrompt="1"/>
          </p:nvPr>
        </p:nvSpPr>
        <p:spPr>
          <a:xfrm>
            <a:off x="5127865" y="1555475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48" name="Google Shape;448;p28"/>
          <p:cNvSpPr txBox="1">
            <a:spLocks noGrp="1"/>
          </p:cNvSpPr>
          <p:nvPr>
            <p:ph type="subTitle" idx="5"/>
          </p:nvPr>
        </p:nvSpPr>
        <p:spPr>
          <a:xfrm>
            <a:off x="1518335" y="3932175"/>
            <a:ext cx="2497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8"/>
          <p:cNvSpPr txBox="1">
            <a:spLocks noGrp="1"/>
          </p:cNvSpPr>
          <p:nvPr>
            <p:ph type="subTitle" idx="6"/>
          </p:nvPr>
        </p:nvSpPr>
        <p:spPr>
          <a:xfrm>
            <a:off x="5127860" y="3932175"/>
            <a:ext cx="2497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8"/>
          <p:cNvSpPr txBox="1">
            <a:spLocks noGrp="1"/>
          </p:cNvSpPr>
          <p:nvPr>
            <p:ph type="title" idx="7" hasCustomPrompt="1"/>
          </p:nvPr>
        </p:nvSpPr>
        <p:spPr>
          <a:xfrm>
            <a:off x="1518340" y="3158775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451" name="Google Shape;451;p28"/>
          <p:cNvSpPr txBox="1">
            <a:spLocks noGrp="1"/>
          </p:cNvSpPr>
          <p:nvPr>
            <p:ph type="title" idx="8" hasCustomPrompt="1"/>
          </p:nvPr>
        </p:nvSpPr>
        <p:spPr>
          <a:xfrm>
            <a:off x="5127865" y="3158775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pic>
        <p:nvPicPr>
          <p:cNvPr id="452" name="Google Shape;452;p2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7857507" y="337287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-506123" y="-1841874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49372" y="61976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28"/>
          <p:cNvGrpSpPr/>
          <p:nvPr/>
        </p:nvGrpSpPr>
        <p:grpSpPr>
          <a:xfrm rot="10800000">
            <a:off x="8627900" y="3711653"/>
            <a:ext cx="1296987" cy="1277694"/>
            <a:chOff x="8195875" y="1417728"/>
            <a:chExt cx="1296987" cy="1277694"/>
          </a:xfrm>
        </p:grpSpPr>
        <p:sp>
          <p:nvSpPr>
            <p:cNvPr id="456" name="Google Shape;456;p28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2" name="Google Shape;462;p28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-818014" y="4196662"/>
            <a:ext cx="1722750" cy="1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/>
          <p:nvPr/>
        </p:nvSpPr>
        <p:spPr>
          <a:xfrm rot="5400000">
            <a:off x="1039525" y="9678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28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8077525" y="45242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235347" y="3441249"/>
            <a:ext cx="955766" cy="20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>
            <a:spLocks noGrp="1"/>
          </p:cNvSpPr>
          <p:nvPr>
            <p:ph type="title"/>
          </p:nvPr>
        </p:nvSpPr>
        <p:spPr>
          <a:xfrm>
            <a:off x="716800" y="1597438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9"/>
          <p:cNvSpPr txBox="1">
            <a:spLocks noGrp="1"/>
          </p:cNvSpPr>
          <p:nvPr>
            <p:ph type="subTitle" idx="1"/>
          </p:nvPr>
        </p:nvSpPr>
        <p:spPr>
          <a:xfrm>
            <a:off x="716800" y="2683562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9" name="Google Shape;469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1861" y="32453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279360" y="2602285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9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776902" y="-2470236"/>
            <a:ext cx="1693126" cy="37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9"/>
          <p:cNvSpPr/>
          <p:nvPr/>
        </p:nvSpPr>
        <p:spPr>
          <a:xfrm>
            <a:off x="2304363" y="415583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9"/>
          <p:cNvGrpSpPr/>
          <p:nvPr/>
        </p:nvGrpSpPr>
        <p:grpSpPr>
          <a:xfrm>
            <a:off x="247553" y="694470"/>
            <a:ext cx="1350858" cy="462932"/>
            <a:chOff x="253356" y="890788"/>
            <a:chExt cx="1990361" cy="682086"/>
          </a:xfrm>
        </p:grpSpPr>
        <p:sp>
          <p:nvSpPr>
            <p:cNvPr id="474" name="Google Shape;474;p29"/>
            <p:cNvSpPr/>
            <p:nvPr/>
          </p:nvSpPr>
          <p:spPr>
            <a:xfrm>
              <a:off x="253356" y="90677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648402" y="90677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954652" y="890788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79" name="Google Shape;479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038141" y="335559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336486" y="-4824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-5400000" flipH="1">
            <a:off x="7505907" y="305192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825225" y="13563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8047925" y="943692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98524" y="259304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02823" y="3251998"/>
            <a:ext cx="347113" cy="28913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0"/>
          <p:cNvSpPr/>
          <p:nvPr/>
        </p:nvSpPr>
        <p:spPr>
          <a:xfrm rot="10800000">
            <a:off x="724892" y="63670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/>
          <p:nvPr/>
        </p:nvSpPr>
        <p:spPr>
          <a:xfrm rot="10800000">
            <a:off x="1203833" y="63670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0"/>
          <p:cNvGrpSpPr/>
          <p:nvPr/>
        </p:nvGrpSpPr>
        <p:grpSpPr>
          <a:xfrm>
            <a:off x="7494087" y="2810549"/>
            <a:ext cx="1210728" cy="1146586"/>
            <a:chOff x="7224409" y="4389330"/>
            <a:chExt cx="1363740" cy="1291491"/>
          </a:xfrm>
        </p:grpSpPr>
        <p:sp>
          <p:nvSpPr>
            <p:cNvPr id="489" name="Google Shape;489;p30"/>
            <p:cNvSpPr/>
            <p:nvPr/>
          </p:nvSpPr>
          <p:spPr>
            <a:xfrm>
              <a:off x="7224409" y="438933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513674" y="4667592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0"/>
          <p:cNvSpPr txBox="1">
            <a:spLocks noGrp="1"/>
          </p:cNvSpPr>
          <p:nvPr>
            <p:ph type="subTitle" idx="1"/>
          </p:nvPr>
        </p:nvSpPr>
        <p:spPr>
          <a:xfrm>
            <a:off x="2703300" y="1783800"/>
            <a:ext cx="37374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713225" y="1280325"/>
            <a:ext cx="7717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3" name="Google Shape;53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456971" y="45325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3236" y="-188645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2835" y="-1069802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8440936" y="2999074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199011" y="638813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7958425" y="-197225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4"/>
          <p:cNvGrpSpPr/>
          <p:nvPr/>
        </p:nvGrpSpPr>
        <p:grpSpPr>
          <a:xfrm>
            <a:off x="8109737" y="4399874"/>
            <a:ext cx="1210728" cy="1146586"/>
            <a:chOff x="7917864" y="6179513"/>
            <a:chExt cx="1363740" cy="1291491"/>
          </a:xfrm>
        </p:grpSpPr>
        <p:sp>
          <p:nvSpPr>
            <p:cNvPr id="60" name="Google Shape;60;p4"/>
            <p:cNvSpPr/>
            <p:nvPr/>
          </p:nvSpPr>
          <p:spPr>
            <a:xfrm>
              <a:off x="7917864" y="6179513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207129" y="645777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4"/>
          <p:cNvGrpSpPr/>
          <p:nvPr/>
        </p:nvGrpSpPr>
        <p:grpSpPr>
          <a:xfrm>
            <a:off x="292631" y="3650929"/>
            <a:ext cx="273430" cy="1238255"/>
            <a:chOff x="292631" y="3650929"/>
            <a:chExt cx="273430" cy="1238255"/>
          </a:xfrm>
        </p:grpSpPr>
        <p:sp>
          <p:nvSpPr>
            <p:cNvPr id="63" name="Google Shape;63;p4"/>
            <p:cNvSpPr/>
            <p:nvPr/>
          </p:nvSpPr>
          <p:spPr>
            <a:xfrm rot="10800000">
              <a:off x="292631" y="4601655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292631" y="41262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10800000">
              <a:off x="292631" y="3650929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>
            <a:spLocks noGrp="1"/>
          </p:cNvSpPr>
          <p:nvPr>
            <p:ph type="title"/>
          </p:nvPr>
        </p:nvSpPr>
        <p:spPr>
          <a:xfrm>
            <a:off x="46866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1"/>
          </p:nvPr>
        </p:nvSpPr>
        <p:spPr>
          <a:xfrm>
            <a:off x="46866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3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-5400000">
            <a:off x="4169412" y="4239899"/>
            <a:ext cx="1722749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62050" y="13628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1"/>
          <p:cNvSpPr/>
          <p:nvPr/>
        </p:nvSpPr>
        <p:spPr>
          <a:xfrm rot="5400000">
            <a:off x="5673350" y="404724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1"/>
          <p:cNvSpPr/>
          <p:nvPr/>
        </p:nvSpPr>
        <p:spPr>
          <a:xfrm rot="10800000">
            <a:off x="8398794" y="1484830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1"/>
          <p:cNvSpPr/>
          <p:nvPr/>
        </p:nvSpPr>
        <p:spPr>
          <a:xfrm rot="10800000">
            <a:off x="8398794" y="10094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1"/>
          <p:cNvSpPr/>
          <p:nvPr/>
        </p:nvSpPr>
        <p:spPr>
          <a:xfrm rot="10800000">
            <a:off x="8398794" y="534104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>
            <a:spLocks noGrp="1"/>
          </p:cNvSpPr>
          <p:nvPr>
            <p:ph type="subTitle" idx="1"/>
          </p:nvPr>
        </p:nvSpPr>
        <p:spPr>
          <a:xfrm>
            <a:off x="4994464" y="2317450"/>
            <a:ext cx="2799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4" name="Google Shape;504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328321" y="34790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9935" y="12263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2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10800000">
            <a:off x="7022977" y="-209823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2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6713675" y="4293437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32"/>
          <p:cNvGrpSpPr/>
          <p:nvPr/>
        </p:nvGrpSpPr>
        <p:grpSpPr>
          <a:xfrm>
            <a:off x="7793192" y="831694"/>
            <a:ext cx="945908" cy="1363682"/>
            <a:chOff x="7793192" y="831694"/>
            <a:chExt cx="945908" cy="1363682"/>
          </a:xfrm>
        </p:grpSpPr>
        <p:sp>
          <p:nvSpPr>
            <p:cNvPr id="509" name="Google Shape;509;p32"/>
            <p:cNvSpPr/>
            <p:nvPr/>
          </p:nvSpPr>
          <p:spPr>
            <a:xfrm rot="10800000">
              <a:off x="7793192" y="83169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61" y="1"/>
                  </a:moveTo>
                  <a:cubicBezTo>
                    <a:pt x="7376" y="1"/>
                    <a:pt x="7192" y="11"/>
                    <a:pt x="7013" y="39"/>
                  </a:cubicBezTo>
                  <a:cubicBezTo>
                    <a:pt x="6266" y="160"/>
                    <a:pt x="5519" y="304"/>
                    <a:pt x="4771" y="401"/>
                  </a:cubicBezTo>
                  <a:cubicBezTo>
                    <a:pt x="4314" y="473"/>
                    <a:pt x="3880" y="593"/>
                    <a:pt x="3422" y="593"/>
                  </a:cubicBezTo>
                  <a:cubicBezTo>
                    <a:pt x="3181" y="593"/>
                    <a:pt x="2988" y="666"/>
                    <a:pt x="2795" y="834"/>
                  </a:cubicBezTo>
                  <a:cubicBezTo>
                    <a:pt x="2771" y="1075"/>
                    <a:pt x="2723" y="1316"/>
                    <a:pt x="2675" y="1557"/>
                  </a:cubicBezTo>
                  <a:cubicBezTo>
                    <a:pt x="2579" y="1822"/>
                    <a:pt x="2530" y="2087"/>
                    <a:pt x="2386" y="2353"/>
                  </a:cubicBezTo>
                  <a:cubicBezTo>
                    <a:pt x="2169" y="2738"/>
                    <a:pt x="2097" y="3196"/>
                    <a:pt x="2145" y="3606"/>
                  </a:cubicBezTo>
                  <a:cubicBezTo>
                    <a:pt x="2362" y="3967"/>
                    <a:pt x="2555" y="4304"/>
                    <a:pt x="2747" y="4618"/>
                  </a:cubicBezTo>
                  <a:cubicBezTo>
                    <a:pt x="2868" y="4666"/>
                    <a:pt x="2964" y="4714"/>
                    <a:pt x="3061" y="4762"/>
                  </a:cubicBezTo>
                  <a:cubicBezTo>
                    <a:pt x="3339" y="4948"/>
                    <a:pt x="3627" y="5034"/>
                    <a:pt x="3925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64" y="4786"/>
                    <a:pt x="5229" y="4666"/>
                  </a:cubicBezTo>
                  <a:cubicBezTo>
                    <a:pt x="5398" y="4594"/>
                    <a:pt x="5591" y="4570"/>
                    <a:pt x="5784" y="4570"/>
                  </a:cubicBezTo>
                  <a:cubicBezTo>
                    <a:pt x="5904" y="4570"/>
                    <a:pt x="6049" y="4570"/>
                    <a:pt x="6169" y="4545"/>
                  </a:cubicBezTo>
                  <a:cubicBezTo>
                    <a:pt x="6317" y="4477"/>
                    <a:pt x="6465" y="4452"/>
                    <a:pt x="6616" y="4452"/>
                  </a:cubicBezTo>
                  <a:cubicBezTo>
                    <a:pt x="6784" y="4452"/>
                    <a:pt x="6955" y="4483"/>
                    <a:pt x="7133" y="4521"/>
                  </a:cubicBezTo>
                  <a:cubicBezTo>
                    <a:pt x="7470" y="4570"/>
                    <a:pt x="7784" y="4642"/>
                    <a:pt x="8121" y="4714"/>
                  </a:cubicBezTo>
                  <a:cubicBezTo>
                    <a:pt x="8410" y="4786"/>
                    <a:pt x="8724" y="4835"/>
                    <a:pt x="9013" y="4931"/>
                  </a:cubicBezTo>
                  <a:cubicBezTo>
                    <a:pt x="9350" y="5051"/>
                    <a:pt x="9639" y="5268"/>
                    <a:pt x="10001" y="5365"/>
                  </a:cubicBezTo>
                  <a:cubicBezTo>
                    <a:pt x="10386" y="5437"/>
                    <a:pt x="10651" y="5678"/>
                    <a:pt x="10989" y="5871"/>
                  </a:cubicBezTo>
                  <a:cubicBezTo>
                    <a:pt x="11013" y="5895"/>
                    <a:pt x="11061" y="5895"/>
                    <a:pt x="11085" y="5919"/>
                  </a:cubicBezTo>
                  <a:cubicBezTo>
                    <a:pt x="11880" y="6256"/>
                    <a:pt x="12579" y="6714"/>
                    <a:pt x="13278" y="7220"/>
                  </a:cubicBezTo>
                  <a:cubicBezTo>
                    <a:pt x="13398" y="7293"/>
                    <a:pt x="13519" y="7413"/>
                    <a:pt x="13615" y="7509"/>
                  </a:cubicBezTo>
                  <a:cubicBezTo>
                    <a:pt x="13832" y="7702"/>
                    <a:pt x="14049" y="7895"/>
                    <a:pt x="14218" y="8112"/>
                  </a:cubicBezTo>
                  <a:cubicBezTo>
                    <a:pt x="14459" y="8425"/>
                    <a:pt x="14796" y="8666"/>
                    <a:pt x="14917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71" y="9510"/>
                    <a:pt x="15640" y="9847"/>
                    <a:pt x="15784" y="10160"/>
                  </a:cubicBezTo>
                  <a:cubicBezTo>
                    <a:pt x="15905" y="10401"/>
                    <a:pt x="16049" y="10666"/>
                    <a:pt x="16146" y="10931"/>
                  </a:cubicBezTo>
                  <a:cubicBezTo>
                    <a:pt x="16290" y="11317"/>
                    <a:pt x="16459" y="11702"/>
                    <a:pt x="16555" y="12112"/>
                  </a:cubicBezTo>
                  <a:cubicBezTo>
                    <a:pt x="16676" y="12690"/>
                    <a:pt x="16676" y="13269"/>
                    <a:pt x="16652" y="13871"/>
                  </a:cubicBezTo>
                  <a:cubicBezTo>
                    <a:pt x="16652" y="14305"/>
                    <a:pt x="16483" y="14715"/>
                    <a:pt x="16097" y="14980"/>
                  </a:cubicBezTo>
                  <a:cubicBezTo>
                    <a:pt x="15808" y="15197"/>
                    <a:pt x="15519" y="15413"/>
                    <a:pt x="15230" y="15630"/>
                  </a:cubicBezTo>
                  <a:cubicBezTo>
                    <a:pt x="14579" y="16088"/>
                    <a:pt x="13856" y="16450"/>
                    <a:pt x="13109" y="16691"/>
                  </a:cubicBezTo>
                  <a:cubicBezTo>
                    <a:pt x="12772" y="16811"/>
                    <a:pt x="12459" y="16932"/>
                    <a:pt x="12145" y="17052"/>
                  </a:cubicBezTo>
                  <a:cubicBezTo>
                    <a:pt x="11615" y="17245"/>
                    <a:pt x="11085" y="17462"/>
                    <a:pt x="10531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181" y="18040"/>
                    <a:pt x="8651" y="18209"/>
                    <a:pt x="8097" y="18402"/>
                  </a:cubicBezTo>
                  <a:cubicBezTo>
                    <a:pt x="7856" y="18474"/>
                    <a:pt x="7591" y="18546"/>
                    <a:pt x="7350" y="18667"/>
                  </a:cubicBezTo>
                  <a:cubicBezTo>
                    <a:pt x="6796" y="18932"/>
                    <a:pt x="6241" y="19221"/>
                    <a:pt x="5687" y="19510"/>
                  </a:cubicBezTo>
                  <a:cubicBezTo>
                    <a:pt x="4290" y="20233"/>
                    <a:pt x="3205" y="21317"/>
                    <a:pt x="2193" y="22474"/>
                  </a:cubicBezTo>
                  <a:cubicBezTo>
                    <a:pt x="1687" y="23076"/>
                    <a:pt x="1301" y="23727"/>
                    <a:pt x="988" y="24450"/>
                  </a:cubicBezTo>
                  <a:cubicBezTo>
                    <a:pt x="723" y="25004"/>
                    <a:pt x="482" y="25559"/>
                    <a:pt x="362" y="26137"/>
                  </a:cubicBezTo>
                  <a:cubicBezTo>
                    <a:pt x="265" y="26522"/>
                    <a:pt x="193" y="26932"/>
                    <a:pt x="121" y="27318"/>
                  </a:cubicBezTo>
                  <a:cubicBezTo>
                    <a:pt x="0" y="28041"/>
                    <a:pt x="0" y="28739"/>
                    <a:pt x="72" y="29462"/>
                  </a:cubicBezTo>
                  <a:cubicBezTo>
                    <a:pt x="145" y="29992"/>
                    <a:pt x="289" y="30499"/>
                    <a:pt x="506" y="30980"/>
                  </a:cubicBezTo>
                  <a:cubicBezTo>
                    <a:pt x="795" y="31703"/>
                    <a:pt x="1109" y="32426"/>
                    <a:pt x="1518" y="33101"/>
                  </a:cubicBezTo>
                  <a:cubicBezTo>
                    <a:pt x="1856" y="33655"/>
                    <a:pt x="2241" y="34185"/>
                    <a:pt x="2651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08" y="36210"/>
                    <a:pt x="4049" y="36451"/>
                    <a:pt x="4290" y="36643"/>
                  </a:cubicBezTo>
                  <a:cubicBezTo>
                    <a:pt x="4531" y="36812"/>
                    <a:pt x="4747" y="37005"/>
                    <a:pt x="4940" y="37198"/>
                  </a:cubicBezTo>
                  <a:cubicBezTo>
                    <a:pt x="5302" y="37559"/>
                    <a:pt x="5663" y="37872"/>
                    <a:pt x="6097" y="38137"/>
                  </a:cubicBezTo>
                  <a:cubicBezTo>
                    <a:pt x="6217" y="38234"/>
                    <a:pt x="6386" y="38306"/>
                    <a:pt x="6507" y="38427"/>
                  </a:cubicBezTo>
                  <a:cubicBezTo>
                    <a:pt x="6988" y="38860"/>
                    <a:pt x="7567" y="39150"/>
                    <a:pt x="8169" y="39366"/>
                  </a:cubicBezTo>
                  <a:cubicBezTo>
                    <a:pt x="8374" y="39435"/>
                    <a:pt x="8556" y="39609"/>
                    <a:pt x="8798" y="39609"/>
                  </a:cubicBezTo>
                  <a:cubicBezTo>
                    <a:pt x="8813" y="39609"/>
                    <a:pt x="8829" y="39609"/>
                    <a:pt x="8844" y="39607"/>
                  </a:cubicBezTo>
                  <a:cubicBezTo>
                    <a:pt x="8892" y="39607"/>
                    <a:pt x="8916" y="39631"/>
                    <a:pt x="8940" y="39656"/>
                  </a:cubicBezTo>
                  <a:cubicBezTo>
                    <a:pt x="9278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09" y="40740"/>
                    <a:pt x="11639" y="40933"/>
                    <a:pt x="12169" y="41150"/>
                  </a:cubicBezTo>
                  <a:cubicBezTo>
                    <a:pt x="12410" y="41246"/>
                    <a:pt x="12651" y="41294"/>
                    <a:pt x="12820" y="41487"/>
                  </a:cubicBezTo>
                  <a:cubicBezTo>
                    <a:pt x="12844" y="41511"/>
                    <a:pt x="12916" y="41535"/>
                    <a:pt x="12965" y="41535"/>
                  </a:cubicBezTo>
                  <a:cubicBezTo>
                    <a:pt x="13085" y="41535"/>
                    <a:pt x="13182" y="41607"/>
                    <a:pt x="13278" y="41680"/>
                  </a:cubicBezTo>
                  <a:cubicBezTo>
                    <a:pt x="13591" y="41921"/>
                    <a:pt x="13929" y="42210"/>
                    <a:pt x="14290" y="42403"/>
                  </a:cubicBezTo>
                  <a:cubicBezTo>
                    <a:pt x="14772" y="42692"/>
                    <a:pt x="15133" y="43077"/>
                    <a:pt x="15615" y="43367"/>
                  </a:cubicBezTo>
                  <a:cubicBezTo>
                    <a:pt x="15712" y="43415"/>
                    <a:pt x="15784" y="43511"/>
                    <a:pt x="15856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182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40" y="46716"/>
                  </a:cubicBezTo>
                  <a:cubicBezTo>
                    <a:pt x="17760" y="46933"/>
                    <a:pt x="17760" y="47150"/>
                    <a:pt x="17784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399" y="49752"/>
                    <a:pt x="16965" y="50307"/>
                    <a:pt x="16507" y="50885"/>
                  </a:cubicBezTo>
                  <a:cubicBezTo>
                    <a:pt x="16121" y="51343"/>
                    <a:pt x="15688" y="51753"/>
                    <a:pt x="15278" y="52210"/>
                  </a:cubicBezTo>
                  <a:cubicBezTo>
                    <a:pt x="15037" y="52524"/>
                    <a:pt x="14700" y="52716"/>
                    <a:pt x="14362" y="52861"/>
                  </a:cubicBezTo>
                  <a:cubicBezTo>
                    <a:pt x="14049" y="53006"/>
                    <a:pt x="13760" y="53174"/>
                    <a:pt x="13447" y="53319"/>
                  </a:cubicBezTo>
                  <a:cubicBezTo>
                    <a:pt x="13085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097" y="54427"/>
                    <a:pt x="9952" y="54452"/>
                  </a:cubicBezTo>
                  <a:cubicBezTo>
                    <a:pt x="9712" y="54500"/>
                    <a:pt x="9471" y="54548"/>
                    <a:pt x="9230" y="54596"/>
                  </a:cubicBezTo>
                  <a:cubicBezTo>
                    <a:pt x="9085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17" y="54741"/>
                  </a:cubicBezTo>
                  <a:cubicBezTo>
                    <a:pt x="8049" y="54789"/>
                    <a:pt x="7904" y="54909"/>
                    <a:pt x="7711" y="55006"/>
                  </a:cubicBezTo>
                  <a:cubicBezTo>
                    <a:pt x="7653" y="55003"/>
                    <a:pt x="7595" y="55001"/>
                    <a:pt x="7536" y="55001"/>
                  </a:cubicBezTo>
                  <a:cubicBezTo>
                    <a:pt x="7132" y="55001"/>
                    <a:pt x="6713" y="55072"/>
                    <a:pt x="6314" y="55199"/>
                  </a:cubicBezTo>
                  <a:cubicBezTo>
                    <a:pt x="6193" y="55223"/>
                    <a:pt x="6073" y="55223"/>
                    <a:pt x="5928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277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62" y="56861"/>
                    <a:pt x="2289" y="57223"/>
                  </a:cubicBezTo>
                  <a:cubicBezTo>
                    <a:pt x="2217" y="57512"/>
                    <a:pt x="2121" y="57801"/>
                    <a:pt x="1952" y="58042"/>
                  </a:cubicBezTo>
                  <a:cubicBezTo>
                    <a:pt x="1856" y="58211"/>
                    <a:pt x="1856" y="58355"/>
                    <a:pt x="1904" y="58524"/>
                  </a:cubicBezTo>
                  <a:cubicBezTo>
                    <a:pt x="2000" y="58741"/>
                    <a:pt x="2073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75" y="59657"/>
                    <a:pt x="2723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71" y="60187"/>
                    <a:pt x="2651" y="60259"/>
                    <a:pt x="2747" y="60355"/>
                  </a:cubicBezTo>
                  <a:cubicBezTo>
                    <a:pt x="2763" y="60355"/>
                    <a:pt x="2790" y="60366"/>
                    <a:pt x="2813" y="60366"/>
                  </a:cubicBezTo>
                  <a:cubicBezTo>
                    <a:pt x="2825" y="60366"/>
                    <a:pt x="2836" y="60363"/>
                    <a:pt x="2844" y="60355"/>
                  </a:cubicBezTo>
                  <a:cubicBezTo>
                    <a:pt x="3446" y="60235"/>
                    <a:pt x="4049" y="60259"/>
                    <a:pt x="4651" y="60187"/>
                  </a:cubicBezTo>
                  <a:cubicBezTo>
                    <a:pt x="4733" y="60179"/>
                    <a:pt x="4813" y="60174"/>
                    <a:pt x="4891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591" y="60355"/>
                    <a:pt x="5639" y="60380"/>
                  </a:cubicBezTo>
                  <a:cubicBezTo>
                    <a:pt x="6169" y="60259"/>
                    <a:pt x="6651" y="60139"/>
                    <a:pt x="7133" y="60090"/>
                  </a:cubicBezTo>
                  <a:cubicBezTo>
                    <a:pt x="7519" y="60042"/>
                    <a:pt x="7880" y="59922"/>
                    <a:pt x="8242" y="59801"/>
                  </a:cubicBezTo>
                  <a:cubicBezTo>
                    <a:pt x="8555" y="59705"/>
                    <a:pt x="8844" y="59608"/>
                    <a:pt x="9157" y="59536"/>
                  </a:cubicBezTo>
                  <a:cubicBezTo>
                    <a:pt x="9591" y="59440"/>
                    <a:pt x="10025" y="59343"/>
                    <a:pt x="10386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44" y="59006"/>
                    <a:pt x="10940" y="58982"/>
                  </a:cubicBezTo>
                  <a:cubicBezTo>
                    <a:pt x="11326" y="58861"/>
                    <a:pt x="11688" y="58717"/>
                    <a:pt x="12073" y="58596"/>
                  </a:cubicBezTo>
                  <a:cubicBezTo>
                    <a:pt x="12483" y="58476"/>
                    <a:pt x="12892" y="58307"/>
                    <a:pt x="13278" y="58090"/>
                  </a:cubicBezTo>
                  <a:cubicBezTo>
                    <a:pt x="13664" y="57849"/>
                    <a:pt x="14145" y="57705"/>
                    <a:pt x="14507" y="57416"/>
                  </a:cubicBezTo>
                  <a:cubicBezTo>
                    <a:pt x="14579" y="57367"/>
                    <a:pt x="14652" y="57367"/>
                    <a:pt x="14724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676" y="55921"/>
                  </a:cubicBezTo>
                  <a:cubicBezTo>
                    <a:pt x="17182" y="55295"/>
                    <a:pt x="17688" y="54692"/>
                    <a:pt x="18194" y="54090"/>
                  </a:cubicBezTo>
                  <a:cubicBezTo>
                    <a:pt x="18483" y="53729"/>
                    <a:pt x="18748" y="53367"/>
                    <a:pt x="18989" y="52957"/>
                  </a:cubicBezTo>
                  <a:cubicBezTo>
                    <a:pt x="19085" y="52813"/>
                    <a:pt x="19206" y="52668"/>
                    <a:pt x="19326" y="52475"/>
                  </a:cubicBezTo>
                  <a:cubicBezTo>
                    <a:pt x="19375" y="52355"/>
                    <a:pt x="19423" y="52162"/>
                    <a:pt x="19519" y="51994"/>
                  </a:cubicBezTo>
                  <a:cubicBezTo>
                    <a:pt x="19688" y="51608"/>
                    <a:pt x="19857" y="51247"/>
                    <a:pt x="20049" y="50861"/>
                  </a:cubicBezTo>
                  <a:cubicBezTo>
                    <a:pt x="20074" y="50789"/>
                    <a:pt x="20122" y="50716"/>
                    <a:pt x="20122" y="50644"/>
                  </a:cubicBezTo>
                  <a:cubicBezTo>
                    <a:pt x="20098" y="50403"/>
                    <a:pt x="20218" y="50210"/>
                    <a:pt x="20314" y="50018"/>
                  </a:cubicBezTo>
                  <a:cubicBezTo>
                    <a:pt x="20363" y="49897"/>
                    <a:pt x="20435" y="49752"/>
                    <a:pt x="20435" y="49632"/>
                  </a:cubicBezTo>
                  <a:cubicBezTo>
                    <a:pt x="20483" y="49174"/>
                    <a:pt x="20604" y="48716"/>
                    <a:pt x="20628" y="48234"/>
                  </a:cubicBezTo>
                  <a:cubicBezTo>
                    <a:pt x="20652" y="47897"/>
                    <a:pt x="20676" y="47560"/>
                    <a:pt x="20604" y="47222"/>
                  </a:cubicBezTo>
                  <a:cubicBezTo>
                    <a:pt x="20580" y="47078"/>
                    <a:pt x="20580" y="46909"/>
                    <a:pt x="20580" y="46764"/>
                  </a:cubicBezTo>
                  <a:cubicBezTo>
                    <a:pt x="20580" y="46355"/>
                    <a:pt x="20483" y="45945"/>
                    <a:pt x="20387" y="45535"/>
                  </a:cubicBezTo>
                  <a:cubicBezTo>
                    <a:pt x="20266" y="45053"/>
                    <a:pt x="20170" y="44571"/>
                    <a:pt x="20049" y="44114"/>
                  </a:cubicBezTo>
                  <a:cubicBezTo>
                    <a:pt x="19953" y="43752"/>
                    <a:pt x="19881" y="43415"/>
                    <a:pt x="19760" y="43053"/>
                  </a:cubicBezTo>
                  <a:cubicBezTo>
                    <a:pt x="19664" y="42692"/>
                    <a:pt x="19543" y="42282"/>
                    <a:pt x="19302" y="41969"/>
                  </a:cubicBezTo>
                  <a:cubicBezTo>
                    <a:pt x="19085" y="41656"/>
                    <a:pt x="18989" y="41246"/>
                    <a:pt x="18676" y="40981"/>
                  </a:cubicBezTo>
                  <a:cubicBezTo>
                    <a:pt x="18411" y="40403"/>
                    <a:pt x="17929" y="39969"/>
                    <a:pt x="17543" y="39487"/>
                  </a:cubicBezTo>
                  <a:cubicBezTo>
                    <a:pt x="17471" y="39366"/>
                    <a:pt x="17375" y="39294"/>
                    <a:pt x="17254" y="39222"/>
                  </a:cubicBezTo>
                  <a:cubicBezTo>
                    <a:pt x="16844" y="38909"/>
                    <a:pt x="16483" y="38499"/>
                    <a:pt x="16001" y="38258"/>
                  </a:cubicBezTo>
                  <a:cubicBezTo>
                    <a:pt x="15977" y="38234"/>
                    <a:pt x="15953" y="38186"/>
                    <a:pt x="15929" y="38162"/>
                  </a:cubicBezTo>
                  <a:cubicBezTo>
                    <a:pt x="15760" y="38065"/>
                    <a:pt x="15591" y="37945"/>
                    <a:pt x="15399" y="37824"/>
                  </a:cubicBezTo>
                  <a:cubicBezTo>
                    <a:pt x="15302" y="37776"/>
                    <a:pt x="15206" y="37728"/>
                    <a:pt x="15109" y="37655"/>
                  </a:cubicBezTo>
                  <a:cubicBezTo>
                    <a:pt x="14459" y="37174"/>
                    <a:pt x="13760" y="36836"/>
                    <a:pt x="13037" y="36499"/>
                  </a:cubicBezTo>
                  <a:cubicBezTo>
                    <a:pt x="12145" y="36089"/>
                    <a:pt x="11254" y="35728"/>
                    <a:pt x="10362" y="35342"/>
                  </a:cubicBezTo>
                  <a:cubicBezTo>
                    <a:pt x="9808" y="35125"/>
                    <a:pt x="9254" y="34884"/>
                    <a:pt x="8699" y="34643"/>
                  </a:cubicBezTo>
                  <a:cubicBezTo>
                    <a:pt x="8483" y="34571"/>
                    <a:pt x="8290" y="34451"/>
                    <a:pt x="8097" y="34330"/>
                  </a:cubicBezTo>
                  <a:cubicBezTo>
                    <a:pt x="7639" y="34065"/>
                    <a:pt x="7205" y="33776"/>
                    <a:pt x="6747" y="33487"/>
                  </a:cubicBezTo>
                  <a:cubicBezTo>
                    <a:pt x="5952" y="33005"/>
                    <a:pt x="5302" y="32354"/>
                    <a:pt x="4699" y="31631"/>
                  </a:cubicBezTo>
                  <a:cubicBezTo>
                    <a:pt x="4265" y="31077"/>
                    <a:pt x="3880" y="30450"/>
                    <a:pt x="3543" y="29800"/>
                  </a:cubicBezTo>
                  <a:cubicBezTo>
                    <a:pt x="3350" y="29390"/>
                    <a:pt x="3181" y="28932"/>
                    <a:pt x="3012" y="28498"/>
                  </a:cubicBezTo>
                  <a:cubicBezTo>
                    <a:pt x="2940" y="28354"/>
                    <a:pt x="2916" y="28209"/>
                    <a:pt x="2988" y="28065"/>
                  </a:cubicBezTo>
                  <a:cubicBezTo>
                    <a:pt x="3181" y="27486"/>
                    <a:pt x="3350" y="26908"/>
                    <a:pt x="3880" y="26522"/>
                  </a:cubicBezTo>
                  <a:cubicBezTo>
                    <a:pt x="4024" y="26426"/>
                    <a:pt x="4121" y="26281"/>
                    <a:pt x="4241" y="26161"/>
                  </a:cubicBezTo>
                  <a:cubicBezTo>
                    <a:pt x="4506" y="25920"/>
                    <a:pt x="4771" y="25679"/>
                    <a:pt x="5109" y="25534"/>
                  </a:cubicBezTo>
                  <a:cubicBezTo>
                    <a:pt x="5615" y="25293"/>
                    <a:pt x="6169" y="25149"/>
                    <a:pt x="6675" y="24860"/>
                  </a:cubicBezTo>
                  <a:cubicBezTo>
                    <a:pt x="6747" y="24836"/>
                    <a:pt x="6820" y="24811"/>
                    <a:pt x="6892" y="24811"/>
                  </a:cubicBezTo>
                  <a:cubicBezTo>
                    <a:pt x="7205" y="24763"/>
                    <a:pt x="7470" y="24643"/>
                    <a:pt x="7760" y="24546"/>
                  </a:cubicBezTo>
                  <a:cubicBezTo>
                    <a:pt x="8081" y="24446"/>
                    <a:pt x="8419" y="24312"/>
                    <a:pt x="8760" y="24312"/>
                  </a:cubicBezTo>
                  <a:cubicBezTo>
                    <a:pt x="8828" y="24312"/>
                    <a:pt x="8896" y="24317"/>
                    <a:pt x="8964" y="24330"/>
                  </a:cubicBezTo>
                  <a:cubicBezTo>
                    <a:pt x="9037" y="24330"/>
                    <a:pt x="9109" y="24305"/>
                    <a:pt x="9181" y="24281"/>
                  </a:cubicBezTo>
                  <a:cubicBezTo>
                    <a:pt x="9326" y="24257"/>
                    <a:pt x="9471" y="24185"/>
                    <a:pt x="9639" y="24161"/>
                  </a:cubicBezTo>
                  <a:cubicBezTo>
                    <a:pt x="10121" y="24113"/>
                    <a:pt x="10531" y="23751"/>
                    <a:pt x="11013" y="23679"/>
                  </a:cubicBezTo>
                  <a:cubicBezTo>
                    <a:pt x="11037" y="23655"/>
                    <a:pt x="11085" y="23631"/>
                    <a:pt x="11109" y="23607"/>
                  </a:cubicBezTo>
                  <a:cubicBezTo>
                    <a:pt x="11615" y="23317"/>
                    <a:pt x="12097" y="23004"/>
                    <a:pt x="12603" y="22691"/>
                  </a:cubicBezTo>
                  <a:cubicBezTo>
                    <a:pt x="12797" y="22583"/>
                    <a:pt x="12992" y="22494"/>
                    <a:pt x="13238" y="22494"/>
                  </a:cubicBezTo>
                  <a:cubicBezTo>
                    <a:pt x="13267" y="22494"/>
                    <a:pt x="13296" y="22496"/>
                    <a:pt x="13326" y="22498"/>
                  </a:cubicBezTo>
                  <a:cubicBezTo>
                    <a:pt x="13447" y="22329"/>
                    <a:pt x="13519" y="22209"/>
                    <a:pt x="13591" y="22113"/>
                  </a:cubicBezTo>
                  <a:cubicBezTo>
                    <a:pt x="13808" y="21920"/>
                    <a:pt x="14025" y="21775"/>
                    <a:pt x="14218" y="21606"/>
                  </a:cubicBezTo>
                  <a:cubicBezTo>
                    <a:pt x="14652" y="21293"/>
                    <a:pt x="15037" y="20884"/>
                    <a:pt x="15471" y="20546"/>
                  </a:cubicBezTo>
                  <a:cubicBezTo>
                    <a:pt x="15640" y="20402"/>
                    <a:pt x="15760" y="20209"/>
                    <a:pt x="15977" y="20112"/>
                  </a:cubicBezTo>
                  <a:cubicBezTo>
                    <a:pt x="16073" y="20088"/>
                    <a:pt x="16170" y="19992"/>
                    <a:pt x="16218" y="19896"/>
                  </a:cubicBezTo>
                  <a:cubicBezTo>
                    <a:pt x="16387" y="19606"/>
                    <a:pt x="16676" y="19438"/>
                    <a:pt x="16820" y="19149"/>
                  </a:cubicBezTo>
                  <a:cubicBezTo>
                    <a:pt x="16844" y="19100"/>
                    <a:pt x="16893" y="19052"/>
                    <a:pt x="16941" y="19028"/>
                  </a:cubicBezTo>
                  <a:cubicBezTo>
                    <a:pt x="17399" y="18715"/>
                    <a:pt x="17688" y="18281"/>
                    <a:pt x="17953" y="17823"/>
                  </a:cubicBezTo>
                  <a:cubicBezTo>
                    <a:pt x="18194" y="17438"/>
                    <a:pt x="18435" y="17100"/>
                    <a:pt x="18748" y="16859"/>
                  </a:cubicBezTo>
                  <a:cubicBezTo>
                    <a:pt x="18869" y="16594"/>
                    <a:pt x="18917" y="16329"/>
                    <a:pt x="19037" y="16136"/>
                  </a:cubicBezTo>
                  <a:cubicBezTo>
                    <a:pt x="19230" y="15847"/>
                    <a:pt x="19278" y="15510"/>
                    <a:pt x="19471" y="15221"/>
                  </a:cubicBezTo>
                  <a:cubicBezTo>
                    <a:pt x="19519" y="15148"/>
                    <a:pt x="19543" y="15076"/>
                    <a:pt x="19543" y="15004"/>
                  </a:cubicBezTo>
                  <a:cubicBezTo>
                    <a:pt x="19519" y="14642"/>
                    <a:pt x="19664" y="14329"/>
                    <a:pt x="19736" y="14016"/>
                  </a:cubicBezTo>
                  <a:cubicBezTo>
                    <a:pt x="19760" y="13871"/>
                    <a:pt x="19784" y="13751"/>
                    <a:pt x="19784" y="13606"/>
                  </a:cubicBezTo>
                  <a:cubicBezTo>
                    <a:pt x="19784" y="12980"/>
                    <a:pt x="19736" y="12377"/>
                    <a:pt x="19664" y="11751"/>
                  </a:cubicBezTo>
                  <a:cubicBezTo>
                    <a:pt x="19543" y="10835"/>
                    <a:pt x="19495" y="9895"/>
                    <a:pt x="19230" y="9003"/>
                  </a:cubicBezTo>
                  <a:cubicBezTo>
                    <a:pt x="19206" y="8931"/>
                    <a:pt x="19182" y="8859"/>
                    <a:pt x="19182" y="8787"/>
                  </a:cubicBezTo>
                  <a:cubicBezTo>
                    <a:pt x="19182" y="8449"/>
                    <a:pt x="18989" y="8184"/>
                    <a:pt x="18820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483" y="7317"/>
                    <a:pt x="18242" y="7076"/>
                    <a:pt x="18122" y="6762"/>
                  </a:cubicBezTo>
                  <a:cubicBezTo>
                    <a:pt x="18097" y="6666"/>
                    <a:pt x="18025" y="6594"/>
                    <a:pt x="17977" y="6521"/>
                  </a:cubicBezTo>
                  <a:cubicBezTo>
                    <a:pt x="17664" y="6088"/>
                    <a:pt x="17350" y="5654"/>
                    <a:pt x="17037" y="5244"/>
                  </a:cubicBezTo>
                  <a:cubicBezTo>
                    <a:pt x="16989" y="5148"/>
                    <a:pt x="16917" y="5100"/>
                    <a:pt x="16869" y="5027"/>
                  </a:cubicBezTo>
                  <a:cubicBezTo>
                    <a:pt x="16603" y="4714"/>
                    <a:pt x="16314" y="4425"/>
                    <a:pt x="16073" y="4136"/>
                  </a:cubicBezTo>
                  <a:cubicBezTo>
                    <a:pt x="15567" y="3509"/>
                    <a:pt x="14941" y="3003"/>
                    <a:pt x="14362" y="2473"/>
                  </a:cubicBezTo>
                  <a:cubicBezTo>
                    <a:pt x="13784" y="2112"/>
                    <a:pt x="13326" y="1581"/>
                    <a:pt x="12676" y="1365"/>
                  </a:cubicBezTo>
                  <a:cubicBezTo>
                    <a:pt x="12627" y="1340"/>
                    <a:pt x="12603" y="1316"/>
                    <a:pt x="12579" y="1292"/>
                  </a:cubicBezTo>
                  <a:cubicBezTo>
                    <a:pt x="12218" y="1124"/>
                    <a:pt x="11880" y="907"/>
                    <a:pt x="11495" y="762"/>
                  </a:cubicBezTo>
                  <a:cubicBezTo>
                    <a:pt x="11181" y="666"/>
                    <a:pt x="10868" y="545"/>
                    <a:pt x="10531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41" y="25"/>
                    <a:pt x="7849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 rot="10800000">
              <a:off x="8272133" y="83169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78" y="1"/>
                  </a:moveTo>
                  <a:cubicBezTo>
                    <a:pt x="7391" y="1"/>
                    <a:pt x="7202" y="11"/>
                    <a:pt x="7013" y="39"/>
                  </a:cubicBezTo>
                  <a:cubicBezTo>
                    <a:pt x="6266" y="160"/>
                    <a:pt x="5543" y="304"/>
                    <a:pt x="4796" y="401"/>
                  </a:cubicBezTo>
                  <a:cubicBezTo>
                    <a:pt x="4338" y="473"/>
                    <a:pt x="3904" y="593"/>
                    <a:pt x="3446" y="593"/>
                  </a:cubicBezTo>
                  <a:cubicBezTo>
                    <a:pt x="3181" y="593"/>
                    <a:pt x="2988" y="666"/>
                    <a:pt x="2820" y="834"/>
                  </a:cubicBezTo>
                  <a:cubicBezTo>
                    <a:pt x="2771" y="1075"/>
                    <a:pt x="2747" y="1316"/>
                    <a:pt x="2675" y="1557"/>
                  </a:cubicBezTo>
                  <a:cubicBezTo>
                    <a:pt x="2603" y="1822"/>
                    <a:pt x="2530" y="2087"/>
                    <a:pt x="2410" y="2353"/>
                  </a:cubicBezTo>
                  <a:cubicBezTo>
                    <a:pt x="2193" y="2738"/>
                    <a:pt x="2097" y="3196"/>
                    <a:pt x="2145" y="3606"/>
                  </a:cubicBezTo>
                  <a:cubicBezTo>
                    <a:pt x="2386" y="3967"/>
                    <a:pt x="2579" y="4304"/>
                    <a:pt x="2771" y="4618"/>
                  </a:cubicBezTo>
                  <a:cubicBezTo>
                    <a:pt x="2868" y="4666"/>
                    <a:pt x="2988" y="4714"/>
                    <a:pt x="3085" y="4762"/>
                  </a:cubicBezTo>
                  <a:cubicBezTo>
                    <a:pt x="3347" y="4948"/>
                    <a:pt x="3630" y="5034"/>
                    <a:pt x="3926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88" y="4786"/>
                    <a:pt x="5229" y="4666"/>
                  </a:cubicBezTo>
                  <a:cubicBezTo>
                    <a:pt x="5422" y="4594"/>
                    <a:pt x="5591" y="4570"/>
                    <a:pt x="5784" y="4570"/>
                  </a:cubicBezTo>
                  <a:cubicBezTo>
                    <a:pt x="5928" y="4570"/>
                    <a:pt x="6073" y="4570"/>
                    <a:pt x="6193" y="4545"/>
                  </a:cubicBezTo>
                  <a:cubicBezTo>
                    <a:pt x="6341" y="4477"/>
                    <a:pt x="6490" y="4452"/>
                    <a:pt x="6638" y="4452"/>
                  </a:cubicBezTo>
                  <a:cubicBezTo>
                    <a:pt x="6803" y="4452"/>
                    <a:pt x="6968" y="4483"/>
                    <a:pt x="7133" y="4521"/>
                  </a:cubicBezTo>
                  <a:cubicBezTo>
                    <a:pt x="7470" y="4570"/>
                    <a:pt x="7808" y="4642"/>
                    <a:pt x="8145" y="4714"/>
                  </a:cubicBezTo>
                  <a:cubicBezTo>
                    <a:pt x="8434" y="4786"/>
                    <a:pt x="8724" y="4835"/>
                    <a:pt x="9013" y="4931"/>
                  </a:cubicBezTo>
                  <a:cubicBezTo>
                    <a:pt x="9350" y="5051"/>
                    <a:pt x="9663" y="5268"/>
                    <a:pt x="10001" y="5365"/>
                  </a:cubicBezTo>
                  <a:cubicBezTo>
                    <a:pt x="10386" y="5437"/>
                    <a:pt x="10675" y="5678"/>
                    <a:pt x="10989" y="5871"/>
                  </a:cubicBezTo>
                  <a:cubicBezTo>
                    <a:pt x="11037" y="5895"/>
                    <a:pt x="11061" y="5895"/>
                    <a:pt x="11109" y="5919"/>
                  </a:cubicBezTo>
                  <a:cubicBezTo>
                    <a:pt x="11880" y="6256"/>
                    <a:pt x="12603" y="6714"/>
                    <a:pt x="13302" y="7220"/>
                  </a:cubicBezTo>
                  <a:cubicBezTo>
                    <a:pt x="13423" y="7293"/>
                    <a:pt x="13519" y="7413"/>
                    <a:pt x="13639" y="7509"/>
                  </a:cubicBezTo>
                  <a:cubicBezTo>
                    <a:pt x="13832" y="7702"/>
                    <a:pt x="14049" y="7895"/>
                    <a:pt x="14242" y="8112"/>
                  </a:cubicBezTo>
                  <a:cubicBezTo>
                    <a:pt x="14483" y="8425"/>
                    <a:pt x="14820" y="8666"/>
                    <a:pt x="14941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95" y="9510"/>
                    <a:pt x="15640" y="9847"/>
                    <a:pt x="15808" y="10160"/>
                  </a:cubicBezTo>
                  <a:cubicBezTo>
                    <a:pt x="15929" y="10401"/>
                    <a:pt x="16049" y="10666"/>
                    <a:pt x="16170" y="10931"/>
                  </a:cubicBezTo>
                  <a:cubicBezTo>
                    <a:pt x="16314" y="11317"/>
                    <a:pt x="16483" y="11702"/>
                    <a:pt x="16555" y="12112"/>
                  </a:cubicBezTo>
                  <a:cubicBezTo>
                    <a:pt x="16676" y="12690"/>
                    <a:pt x="16676" y="13269"/>
                    <a:pt x="16676" y="13871"/>
                  </a:cubicBezTo>
                  <a:cubicBezTo>
                    <a:pt x="16676" y="14305"/>
                    <a:pt x="16483" y="14715"/>
                    <a:pt x="16097" y="14980"/>
                  </a:cubicBezTo>
                  <a:cubicBezTo>
                    <a:pt x="15808" y="15197"/>
                    <a:pt x="15543" y="15413"/>
                    <a:pt x="15230" y="15630"/>
                  </a:cubicBezTo>
                  <a:cubicBezTo>
                    <a:pt x="14579" y="16088"/>
                    <a:pt x="13880" y="16450"/>
                    <a:pt x="13109" y="16691"/>
                  </a:cubicBezTo>
                  <a:cubicBezTo>
                    <a:pt x="12796" y="16811"/>
                    <a:pt x="12483" y="16932"/>
                    <a:pt x="12145" y="17052"/>
                  </a:cubicBezTo>
                  <a:cubicBezTo>
                    <a:pt x="11615" y="17245"/>
                    <a:pt x="11109" y="17462"/>
                    <a:pt x="10555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206" y="18040"/>
                    <a:pt x="8651" y="18209"/>
                    <a:pt x="8121" y="18402"/>
                  </a:cubicBezTo>
                  <a:cubicBezTo>
                    <a:pt x="7856" y="18474"/>
                    <a:pt x="7615" y="18546"/>
                    <a:pt x="7374" y="18667"/>
                  </a:cubicBezTo>
                  <a:cubicBezTo>
                    <a:pt x="6820" y="18932"/>
                    <a:pt x="6242" y="19221"/>
                    <a:pt x="5687" y="19510"/>
                  </a:cubicBezTo>
                  <a:cubicBezTo>
                    <a:pt x="4314" y="20233"/>
                    <a:pt x="3229" y="21317"/>
                    <a:pt x="2217" y="22474"/>
                  </a:cubicBezTo>
                  <a:cubicBezTo>
                    <a:pt x="1711" y="23076"/>
                    <a:pt x="1301" y="23727"/>
                    <a:pt x="988" y="24450"/>
                  </a:cubicBezTo>
                  <a:cubicBezTo>
                    <a:pt x="747" y="25004"/>
                    <a:pt x="506" y="25559"/>
                    <a:pt x="362" y="26137"/>
                  </a:cubicBezTo>
                  <a:cubicBezTo>
                    <a:pt x="289" y="26522"/>
                    <a:pt x="217" y="26932"/>
                    <a:pt x="145" y="27318"/>
                  </a:cubicBezTo>
                  <a:cubicBezTo>
                    <a:pt x="0" y="28041"/>
                    <a:pt x="0" y="28739"/>
                    <a:pt x="97" y="29462"/>
                  </a:cubicBezTo>
                  <a:cubicBezTo>
                    <a:pt x="145" y="29992"/>
                    <a:pt x="313" y="30499"/>
                    <a:pt x="506" y="30980"/>
                  </a:cubicBezTo>
                  <a:cubicBezTo>
                    <a:pt x="820" y="31703"/>
                    <a:pt x="1109" y="32426"/>
                    <a:pt x="1518" y="33101"/>
                  </a:cubicBezTo>
                  <a:cubicBezTo>
                    <a:pt x="1856" y="33655"/>
                    <a:pt x="2265" y="34185"/>
                    <a:pt x="2675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32" y="36210"/>
                    <a:pt x="4049" y="36451"/>
                    <a:pt x="4314" y="36643"/>
                  </a:cubicBezTo>
                  <a:cubicBezTo>
                    <a:pt x="4531" y="36812"/>
                    <a:pt x="4747" y="37005"/>
                    <a:pt x="4964" y="37198"/>
                  </a:cubicBezTo>
                  <a:cubicBezTo>
                    <a:pt x="5302" y="37559"/>
                    <a:pt x="5687" y="37872"/>
                    <a:pt x="6097" y="38137"/>
                  </a:cubicBezTo>
                  <a:cubicBezTo>
                    <a:pt x="6242" y="38234"/>
                    <a:pt x="6386" y="38306"/>
                    <a:pt x="6507" y="38427"/>
                  </a:cubicBezTo>
                  <a:cubicBezTo>
                    <a:pt x="7013" y="38860"/>
                    <a:pt x="7567" y="39150"/>
                    <a:pt x="8169" y="39366"/>
                  </a:cubicBezTo>
                  <a:cubicBezTo>
                    <a:pt x="8396" y="39435"/>
                    <a:pt x="8580" y="39609"/>
                    <a:pt x="8823" y="39609"/>
                  </a:cubicBezTo>
                  <a:cubicBezTo>
                    <a:pt x="8838" y="39609"/>
                    <a:pt x="8853" y="39609"/>
                    <a:pt x="8868" y="39607"/>
                  </a:cubicBezTo>
                  <a:cubicBezTo>
                    <a:pt x="8892" y="39607"/>
                    <a:pt x="8940" y="39631"/>
                    <a:pt x="8965" y="39656"/>
                  </a:cubicBezTo>
                  <a:cubicBezTo>
                    <a:pt x="9302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33" y="40740"/>
                    <a:pt x="11663" y="40933"/>
                    <a:pt x="12194" y="41150"/>
                  </a:cubicBezTo>
                  <a:cubicBezTo>
                    <a:pt x="12411" y="41246"/>
                    <a:pt x="12651" y="41294"/>
                    <a:pt x="12820" y="41487"/>
                  </a:cubicBezTo>
                  <a:cubicBezTo>
                    <a:pt x="12868" y="41511"/>
                    <a:pt x="12941" y="41535"/>
                    <a:pt x="12989" y="41535"/>
                  </a:cubicBezTo>
                  <a:cubicBezTo>
                    <a:pt x="13109" y="41535"/>
                    <a:pt x="13182" y="41607"/>
                    <a:pt x="13278" y="41680"/>
                  </a:cubicBezTo>
                  <a:cubicBezTo>
                    <a:pt x="13615" y="41921"/>
                    <a:pt x="13929" y="42210"/>
                    <a:pt x="14290" y="42403"/>
                  </a:cubicBezTo>
                  <a:cubicBezTo>
                    <a:pt x="14772" y="42692"/>
                    <a:pt x="15158" y="43077"/>
                    <a:pt x="15640" y="43367"/>
                  </a:cubicBezTo>
                  <a:cubicBezTo>
                    <a:pt x="15736" y="43415"/>
                    <a:pt x="15808" y="43511"/>
                    <a:pt x="15881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206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64" y="46716"/>
                  </a:cubicBezTo>
                  <a:cubicBezTo>
                    <a:pt x="17760" y="46933"/>
                    <a:pt x="17784" y="47150"/>
                    <a:pt x="17808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423" y="49752"/>
                    <a:pt x="16965" y="50307"/>
                    <a:pt x="16507" y="50885"/>
                  </a:cubicBezTo>
                  <a:cubicBezTo>
                    <a:pt x="16122" y="51343"/>
                    <a:pt x="15688" y="51753"/>
                    <a:pt x="15302" y="52210"/>
                  </a:cubicBezTo>
                  <a:cubicBezTo>
                    <a:pt x="15037" y="52524"/>
                    <a:pt x="14724" y="52716"/>
                    <a:pt x="14387" y="52861"/>
                  </a:cubicBezTo>
                  <a:cubicBezTo>
                    <a:pt x="14073" y="53006"/>
                    <a:pt x="13760" y="53174"/>
                    <a:pt x="13471" y="53319"/>
                  </a:cubicBezTo>
                  <a:cubicBezTo>
                    <a:pt x="13109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121" y="54427"/>
                    <a:pt x="9977" y="54452"/>
                  </a:cubicBezTo>
                  <a:cubicBezTo>
                    <a:pt x="9736" y="54500"/>
                    <a:pt x="9495" y="54548"/>
                    <a:pt x="9254" y="54596"/>
                  </a:cubicBezTo>
                  <a:cubicBezTo>
                    <a:pt x="9109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42" y="54741"/>
                  </a:cubicBezTo>
                  <a:cubicBezTo>
                    <a:pt x="8073" y="54789"/>
                    <a:pt x="7904" y="54909"/>
                    <a:pt x="7736" y="55006"/>
                  </a:cubicBezTo>
                  <a:cubicBezTo>
                    <a:pt x="7674" y="55003"/>
                    <a:pt x="7614" y="55001"/>
                    <a:pt x="7553" y="55001"/>
                  </a:cubicBezTo>
                  <a:cubicBezTo>
                    <a:pt x="7137" y="55001"/>
                    <a:pt x="6738" y="55072"/>
                    <a:pt x="6338" y="55199"/>
                  </a:cubicBezTo>
                  <a:cubicBezTo>
                    <a:pt x="6217" y="55223"/>
                    <a:pt x="6073" y="55223"/>
                    <a:pt x="5952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302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86" y="56861"/>
                    <a:pt x="2314" y="57223"/>
                  </a:cubicBezTo>
                  <a:cubicBezTo>
                    <a:pt x="2241" y="57512"/>
                    <a:pt x="2145" y="57801"/>
                    <a:pt x="1976" y="58042"/>
                  </a:cubicBezTo>
                  <a:cubicBezTo>
                    <a:pt x="1880" y="58211"/>
                    <a:pt x="1856" y="58355"/>
                    <a:pt x="1928" y="58524"/>
                  </a:cubicBezTo>
                  <a:cubicBezTo>
                    <a:pt x="2000" y="58741"/>
                    <a:pt x="2097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99" y="59657"/>
                    <a:pt x="2747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96" y="60187"/>
                    <a:pt x="2651" y="60259"/>
                    <a:pt x="2747" y="60355"/>
                  </a:cubicBezTo>
                  <a:cubicBezTo>
                    <a:pt x="2779" y="60355"/>
                    <a:pt x="2801" y="60366"/>
                    <a:pt x="2826" y="60366"/>
                  </a:cubicBezTo>
                  <a:cubicBezTo>
                    <a:pt x="2838" y="60366"/>
                    <a:pt x="2852" y="60363"/>
                    <a:pt x="2868" y="60355"/>
                  </a:cubicBezTo>
                  <a:cubicBezTo>
                    <a:pt x="3470" y="60235"/>
                    <a:pt x="4073" y="60259"/>
                    <a:pt x="4675" y="60187"/>
                  </a:cubicBezTo>
                  <a:cubicBezTo>
                    <a:pt x="4750" y="60179"/>
                    <a:pt x="4824" y="60174"/>
                    <a:pt x="4899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615" y="60355"/>
                    <a:pt x="5639" y="60380"/>
                  </a:cubicBezTo>
                  <a:cubicBezTo>
                    <a:pt x="6193" y="60259"/>
                    <a:pt x="6675" y="60139"/>
                    <a:pt x="7157" y="60090"/>
                  </a:cubicBezTo>
                  <a:cubicBezTo>
                    <a:pt x="7543" y="60042"/>
                    <a:pt x="7904" y="59922"/>
                    <a:pt x="8242" y="59801"/>
                  </a:cubicBezTo>
                  <a:cubicBezTo>
                    <a:pt x="8555" y="59705"/>
                    <a:pt x="8868" y="59608"/>
                    <a:pt x="9181" y="59536"/>
                  </a:cubicBezTo>
                  <a:cubicBezTo>
                    <a:pt x="9615" y="59440"/>
                    <a:pt x="10025" y="59343"/>
                    <a:pt x="10410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68" y="59006"/>
                    <a:pt x="10965" y="58982"/>
                  </a:cubicBezTo>
                  <a:cubicBezTo>
                    <a:pt x="11326" y="58861"/>
                    <a:pt x="11712" y="58717"/>
                    <a:pt x="12097" y="58596"/>
                  </a:cubicBezTo>
                  <a:cubicBezTo>
                    <a:pt x="12507" y="58476"/>
                    <a:pt x="12917" y="58307"/>
                    <a:pt x="13278" y="58090"/>
                  </a:cubicBezTo>
                  <a:cubicBezTo>
                    <a:pt x="13688" y="57849"/>
                    <a:pt x="14146" y="57705"/>
                    <a:pt x="14531" y="57416"/>
                  </a:cubicBezTo>
                  <a:cubicBezTo>
                    <a:pt x="14579" y="57367"/>
                    <a:pt x="14676" y="57367"/>
                    <a:pt x="14748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700" y="55921"/>
                  </a:cubicBezTo>
                  <a:cubicBezTo>
                    <a:pt x="17206" y="55295"/>
                    <a:pt x="17712" y="54692"/>
                    <a:pt x="18218" y="54090"/>
                  </a:cubicBezTo>
                  <a:cubicBezTo>
                    <a:pt x="18507" y="53729"/>
                    <a:pt x="18772" y="53367"/>
                    <a:pt x="18989" y="52957"/>
                  </a:cubicBezTo>
                  <a:cubicBezTo>
                    <a:pt x="19086" y="52813"/>
                    <a:pt x="19206" y="52668"/>
                    <a:pt x="19351" y="52475"/>
                  </a:cubicBezTo>
                  <a:cubicBezTo>
                    <a:pt x="19399" y="52355"/>
                    <a:pt x="19447" y="52162"/>
                    <a:pt x="19519" y="51994"/>
                  </a:cubicBezTo>
                  <a:cubicBezTo>
                    <a:pt x="19688" y="51608"/>
                    <a:pt x="19881" y="51247"/>
                    <a:pt x="20049" y="50861"/>
                  </a:cubicBezTo>
                  <a:cubicBezTo>
                    <a:pt x="20098" y="50789"/>
                    <a:pt x="20122" y="50716"/>
                    <a:pt x="20122" y="50644"/>
                  </a:cubicBezTo>
                  <a:cubicBezTo>
                    <a:pt x="20122" y="50403"/>
                    <a:pt x="20242" y="50210"/>
                    <a:pt x="20315" y="50018"/>
                  </a:cubicBezTo>
                  <a:cubicBezTo>
                    <a:pt x="20363" y="49897"/>
                    <a:pt x="20435" y="49752"/>
                    <a:pt x="20459" y="49632"/>
                  </a:cubicBezTo>
                  <a:cubicBezTo>
                    <a:pt x="20507" y="49174"/>
                    <a:pt x="20628" y="48716"/>
                    <a:pt x="20652" y="48234"/>
                  </a:cubicBezTo>
                  <a:cubicBezTo>
                    <a:pt x="20652" y="47897"/>
                    <a:pt x="20676" y="47560"/>
                    <a:pt x="20628" y="47222"/>
                  </a:cubicBezTo>
                  <a:cubicBezTo>
                    <a:pt x="20604" y="47078"/>
                    <a:pt x="20604" y="46909"/>
                    <a:pt x="20604" y="46764"/>
                  </a:cubicBezTo>
                  <a:cubicBezTo>
                    <a:pt x="20580" y="46355"/>
                    <a:pt x="20507" y="45945"/>
                    <a:pt x="20411" y="45535"/>
                  </a:cubicBezTo>
                  <a:cubicBezTo>
                    <a:pt x="20290" y="45053"/>
                    <a:pt x="20170" y="44571"/>
                    <a:pt x="20049" y="44114"/>
                  </a:cubicBezTo>
                  <a:cubicBezTo>
                    <a:pt x="19977" y="43752"/>
                    <a:pt x="19881" y="43415"/>
                    <a:pt x="19784" y="43053"/>
                  </a:cubicBezTo>
                  <a:cubicBezTo>
                    <a:pt x="19664" y="42692"/>
                    <a:pt x="19568" y="42282"/>
                    <a:pt x="19327" y="41969"/>
                  </a:cubicBezTo>
                  <a:cubicBezTo>
                    <a:pt x="19086" y="41656"/>
                    <a:pt x="18989" y="41246"/>
                    <a:pt x="18700" y="40981"/>
                  </a:cubicBezTo>
                  <a:cubicBezTo>
                    <a:pt x="18411" y="40403"/>
                    <a:pt x="17929" y="39969"/>
                    <a:pt x="17567" y="39487"/>
                  </a:cubicBezTo>
                  <a:cubicBezTo>
                    <a:pt x="17495" y="39366"/>
                    <a:pt x="17375" y="39294"/>
                    <a:pt x="17278" y="39222"/>
                  </a:cubicBezTo>
                  <a:cubicBezTo>
                    <a:pt x="16844" y="38909"/>
                    <a:pt x="16507" y="38499"/>
                    <a:pt x="16025" y="38258"/>
                  </a:cubicBezTo>
                  <a:cubicBezTo>
                    <a:pt x="15977" y="38234"/>
                    <a:pt x="15977" y="38186"/>
                    <a:pt x="15929" y="38162"/>
                  </a:cubicBezTo>
                  <a:cubicBezTo>
                    <a:pt x="15760" y="38065"/>
                    <a:pt x="15591" y="37945"/>
                    <a:pt x="15423" y="37824"/>
                  </a:cubicBezTo>
                  <a:cubicBezTo>
                    <a:pt x="15326" y="37776"/>
                    <a:pt x="15206" y="37728"/>
                    <a:pt x="15134" y="37655"/>
                  </a:cubicBezTo>
                  <a:cubicBezTo>
                    <a:pt x="14483" y="37174"/>
                    <a:pt x="13760" y="36836"/>
                    <a:pt x="13037" y="36499"/>
                  </a:cubicBezTo>
                  <a:cubicBezTo>
                    <a:pt x="12170" y="36089"/>
                    <a:pt x="11278" y="35728"/>
                    <a:pt x="10386" y="35342"/>
                  </a:cubicBezTo>
                  <a:cubicBezTo>
                    <a:pt x="9832" y="35125"/>
                    <a:pt x="9254" y="34884"/>
                    <a:pt x="8699" y="34643"/>
                  </a:cubicBezTo>
                  <a:cubicBezTo>
                    <a:pt x="8507" y="34571"/>
                    <a:pt x="8314" y="34451"/>
                    <a:pt x="8097" y="34330"/>
                  </a:cubicBezTo>
                  <a:cubicBezTo>
                    <a:pt x="7663" y="34065"/>
                    <a:pt x="7205" y="33776"/>
                    <a:pt x="6772" y="33487"/>
                  </a:cubicBezTo>
                  <a:cubicBezTo>
                    <a:pt x="5952" y="33005"/>
                    <a:pt x="5302" y="32354"/>
                    <a:pt x="4723" y="31631"/>
                  </a:cubicBezTo>
                  <a:cubicBezTo>
                    <a:pt x="4265" y="31077"/>
                    <a:pt x="3880" y="30450"/>
                    <a:pt x="3567" y="29800"/>
                  </a:cubicBezTo>
                  <a:cubicBezTo>
                    <a:pt x="3350" y="29390"/>
                    <a:pt x="3205" y="28932"/>
                    <a:pt x="3012" y="28498"/>
                  </a:cubicBezTo>
                  <a:cubicBezTo>
                    <a:pt x="2964" y="28354"/>
                    <a:pt x="2940" y="28209"/>
                    <a:pt x="2988" y="28065"/>
                  </a:cubicBezTo>
                  <a:cubicBezTo>
                    <a:pt x="3205" y="27486"/>
                    <a:pt x="3374" y="26908"/>
                    <a:pt x="3904" y="26522"/>
                  </a:cubicBezTo>
                  <a:cubicBezTo>
                    <a:pt x="4049" y="26426"/>
                    <a:pt x="4145" y="26281"/>
                    <a:pt x="4265" y="26161"/>
                  </a:cubicBezTo>
                  <a:cubicBezTo>
                    <a:pt x="4506" y="25920"/>
                    <a:pt x="4772" y="25679"/>
                    <a:pt x="5109" y="25534"/>
                  </a:cubicBezTo>
                  <a:cubicBezTo>
                    <a:pt x="5639" y="25293"/>
                    <a:pt x="6193" y="25149"/>
                    <a:pt x="6675" y="24860"/>
                  </a:cubicBezTo>
                  <a:cubicBezTo>
                    <a:pt x="6748" y="24836"/>
                    <a:pt x="6820" y="24811"/>
                    <a:pt x="6892" y="24811"/>
                  </a:cubicBezTo>
                  <a:cubicBezTo>
                    <a:pt x="7205" y="24763"/>
                    <a:pt x="7495" y="24643"/>
                    <a:pt x="7784" y="24546"/>
                  </a:cubicBezTo>
                  <a:cubicBezTo>
                    <a:pt x="8105" y="24446"/>
                    <a:pt x="8426" y="24312"/>
                    <a:pt x="8776" y="24312"/>
                  </a:cubicBezTo>
                  <a:cubicBezTo>
                    <a:pt x="8845" y="24312"/>
                    <a:pt x="8916" y="24317"/>
                    <a:pt x="8989" y="24330"/>
                  </a:cubicBezTo>
                  <a:cubicBezTo>
                    <a:pt x="9061" y="24330"/>
                    <a:pt x="9133" y="24305"/>
                    <a:pt x="9206" y="24281"/>
                  </a:cubicBezTo>
                  <a:cubicBezTo>
                    <a:pt x="9350" y="24257"/>
                    <a:pt x="9495" y="24185"/>
                    <a:pt x="9639" y="24161"/>
                  </a:cubicBezTo>
                  <a:cubicBezTo>
                    <a:pt x="10145" y="24113"/>
                    <a:pt x="10531" y="23751"/>
                    <a:pt x="11013" y="23679"/>
                  </a:cubicBezTo>
                  <a:cubicBezTo>
                    <a:pt x="11061" y="23655"/>
                    <a:pt x="11085" y="23631"/>
                    <a:pt x="11109" y="23607"/>
                  </a:cubicBezTo>
                  <a:cubicBezTo>
                    <a:pt x="11615" y="23317"/>
                    <a:pt x="12121" y="23004"/>
                    <a:pt x="12627" y="22691"/>
                  </a:cubicBezTo>
                  <a:cubicBezTo>
                    <a:pt x="12800" y="22583"/>
                    <a:pt x="13011" y="22494"/>
                    <a:pt x="13244" y="22494"/>
                  </a:cubicBezTo>
                  <a:cubicBezTo>
                    <a:pt x="13271" y="22494"/>
                    <a:pt x="13299" y="22496"/>
                    <a:pt x="13326" y="22498"/>
                  </a:cubicBezTo>
                  <a:cubicBezTo>
                    <a:pt x="13447" y="22329"/>
                    <a:pt x="13543" y="22209"/>
                    <a:pt x="13615" y="22113"/>
                  </a:cubicBezTo>
                  <a:cubicBezTo>
                    <a:pt x="13808" y="21920"/>
                    <a:pt x="14025" y="21775"/>
                    <a:pt x="14242" y="21606"/>
                  </a:cubicBezTo>
                  <a:cubicBezTo>
                    <a:pt x="14676" y="21293"/>
                    <a:pt x="15061" y="20884"/>
                    <a:pt x="15471" y="20546"/>
                  </a:cubicBezTo>
                  <a:cubicBezTo>
                    <a:pt x="15664" y="20402"/>
                    <a:pt x="15784" y="20209"/>
                    <a:pt x="16001" y="20112"/>
                  </a:cubicBezTo>
                  <a:cubicBezTo>
                    <a:pt x="16097" y="20088"/>
                    <a:pt x="16194" y="19992"/>
                    <a:pt x="16242" y="19896"/>
                  </a:cubicBezTo>
                  <a:cubicBezTo>
                    <a:pt x="16387" y="19606"/>
                    <a:pt x="16700" y="19438"/>
                    <a:pt x="16844" y="19149"/>
                  </a:cubicBezTo>
                  <a:cubicBezTo>
                    <a:pt x="16869" y="19100"/>
                    <a:pt x="16917" y="19052"/>
                    <a:pt x="16965" y="19028"/>
                  </a:cubicBezTo>
                  <a:cubicBezTo>
                    <a:pt x="17423" y="18715"/>
                    <a:pt x="17712" y="18281"/>
                    <a:pt x="17977" y="17823"/>
                  </a:cubicBezTo>
                  <a:cubicBezTo>
                    <a:pt x="18194" y="17438"/>
                    <a:pt x="18459" y="17100"/>
                    <a:pt x="18772" y="16859"/>
                  </a:cubicBezTo>
                  <a:cubicBezTo>
                    <a:pt x="18869" y="16594"/>
                    <a:pt x="18917" y="16329"/>
                    <a:pt x="19061" y="16136"/>
                  </a:cubicBezTo>
                  <a:cubicBezTo>
                    <a:pt x="19230" y="15847"/>
                    <a:pt x="19302" y="15510"/>
                    <a:pt x="19495" y="15221"/>
                  </a:cubicBezTo>
                  <a:cubicBezTo>
                    <a:pt x="19519" y="15148"/>
                    <a:pt x="19568" y="15076"/>
                    <a:pt x="19543" y="15004"/>
                  </a:cubicBezTo>
                  <a:cubicBezTo>
                    <a:pt x="19543" y="14642"/>
                    <a:pt x="19688" y="14329"/>
                    <a:pt x="19760" y="14016"/>
                  </a:cubicBezTo>
                  <a:cubicBezTo>
                    <a:pt x="19784" y="13871"/>
                    <a:pt x="19784" y="13751"/>
                    <a:pt x="19784" y="13606"/>
                  </a:cubicBezTo>
                  <a:cubicBezTo>
                    <a:pt x="19808" y="12980"/>
                    <a:pt x="19760" y="12377"/>
                    <a:pt x="19664" y="11751"/>
                  </a:cubicBezTo>
                  <a:cubicBezTo>
                    <a:pt x="19568" y="10835"/>
                    <a:pt x="19495" y="9895"/>
                    <a:pt x="19230" y="9003"/>
                  </a:cubicBezTo>
                  <a:cubicBezTo>
                    <a:pt x="19206" y="8931"/>
                    <a:pt x="19206" y="8859"/>
                    <a:pt x="19206" y="8787"/>
                  </a:cubicBezTo>
                  <a:cubicBezTo>
                    <a:pt x="19206" y="8449"/>
                    <a:pt x="19013" y="8184"/>
                    <a:pt x="18845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507" y="7317"/>
                    <a:pt x="18266" y="7076"/>
                    <a:pt x="18146" y="6762"/>
                  </a:cubicBezTo>
                  <a:cubicBezTo>
                    <a:pt x="18098" y="6666"/>
                    <a:pt x="18025" y="6594"/>
                    <a:pt x="17977" y="6521"/>
                  </a:cubicBezTo>
                  <a:cubicBezTo>
                    <a:pt x="17664" y="6088"/>
                    <a:pt x="17351" y="5654"/>
                    <a:pt x="17061" y="5244"/>
                  </a:cubicBezTo>
                  <a:cubicBezTo>
                    <a:pt x="16989" y="5148"/>
                    <a:pt x="16941" y="5100"/>
                    <a:pt x="16869" y="5027"/>
                  </a:cubicBezTo>
                  <a:cubicBezTo>
                    <a:pt x="16603" y="4714"/>
                    <a:pt x="16338" y="4425"/>
                    <a:pt x="16097" y="4136"/>
                  </a:cubicBezTo>
                  <a:cubicBezTo>
                    <a:pt x="15591" y="3509"/>
                    <a:pt x="14965" y="3003"/>
                    <a:pt x="14387" y="2473"/>
                  </a:cubicBezTo>
                  <a:cubicBezTo>
                    <a:pt x="13808" y="2112"/>
                    <a:pt x="13350" y="1581"/>
                    <a:pt x="12676" y="1365"/>
                  </a:cubicBezTo>
                  <a:cubicBezTo>
                    <a:pt x="12651" y="1340"/>
                    <a:pt x="12627" y="1316"/>
                    <a:pt x="12579" y="1292"/>
                  </a:cubicBezTo>
                  <a:cubicBezTo>
                    <a:pt x="12242" y="1124"/>
                    <a:pt x="11880" y="907"/>
                    <a:pt x="11519" y="762"/>
                  </a:cubicBezTo>
                  <a:cubicBezTo>
                    <a:pt x="11206" y="666"/>
                    <a:pt x="10868" y="545"/>
                    <a:pt x="10555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56" y="25"/>
                    <a:pt x="7869" y="1"/>
                    <a:pt x="7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-189338" y="301278"/>
            <a:ext cx="1296987" cy="1277694"/>
            <a:chOff x="-189338" y="301278"/>
            <a:chExt cx="1296987" cy="1277694"/>
          </a:xfrm>
        </p:grpSpPr>
        <p:sp>
          <p:nvSpPr>
            <p:cNvPr id="512" name="Google Shape;512;p32"/>
            <p:cNvSpPr/>
            <p:nvPr/>
          </p:nvSpPr>
          <p:spPr>
            <a:xfrm rot="10800000">
              <a:off x="-189338" y="301278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 rot="10800000">
              <a:off x="-182674" y="552557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 rot="10800000">
              <a:off x="-154443" y="1053190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 rot="10800000">
              <a:off x="-177032" y="1473793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 rot="10800000">
              <a:off x="-137007" y="804784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 rot="10800000">
              <a:off x="-85187" y="1294669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32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5400000">
            <a:off x="7836447" y="3252724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2"/>
          <p:cNvGrpSpPr/>
          <p:nvPr/>
        </p:nvGrpSpPr>
        <p:grpSpPr>
          <a:xfrm>
            <a:off x="5718853" y="4367957"/>
            <a:ext cx="1350858" cy="462932"/>
            <a:chOff x="8314797" y="6303323"/>
            <a:chExt cx="1990361" cy="682086"/>
          </a:xfrm>
        </p:grpSpPr>
        <p:sp>
          <p:nvSpPr>
            <p:cNvPr id="520" name="Google Shape;520;p32"/>
            <p:cNvSpPr/>
            <p:nvPr/>
          </p:nvSpPr>
          <p:spPr>
            <a:xfrm>
              <a:off x="8314797" y="6319311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9709843" y="6319311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9016093" y="6303323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1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 txBox="1">
            <a:spLocks noGrp="1"/>
          </p:cNvSpPr>
          <p:nvPr>
            <p:ph type="subTitle" idx="1"/>
          </p:nvPr>
        </p:nvSpPr>
        <p:spPr>
          <a:xfrm>
            <a:off x="1349925" y="2317450"/>
            <a:ext cx="2799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26" name="Google Shape;526;p3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-5400000">
            <a:off x="7641686" y="4131824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8230552" y="-58368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792212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289939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519607" y="306419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7914162" y="347486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3"/>
          <p:cNvGrpSpPr/>
          <p:nvPr/>
        </p:nvGrpSpPr>
        <p:grpSpPr>
          <a:xfrm>
            <a:off x="7067093" y="3714530"/>
            <a:ext cx="1363682" cy="945908"/>
            <a:chOff x="7067093" y="3714530"/>
            <a:chExt cx="1363682" cy="945908"/>
          </a:xfrm>
        </p:grpSpPr>
        <p:sp>
          <p:nvSpPr>
            <p:cNvPr id="533" name="Google Shape;533;p33"/>
            <p:cNvSpPr/>
            <p:nvPr/>
          </p:nvSpPr>
          <p:spPr>
            <a:xfrm rot="5400000">
              <a:off x="7515450" y="374511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61" y="1"/>
                  </a:moveTo>
                  <a:cubicBezTo>
                    <a:pt x="7376" y="1"/>
                    <a:pt x="7192" y="11"/>
                    <a:pt x="7013" y="39"/>
                  </a:cubicBezTo>
                  <a:cubicBezTo>
                    <a:pt x="6266" y="160"/>
                    <a:pt x="5519" y="304"/>
                    <a:pt x="4771" y="401"/>
                  </a:cubicBezTo>
                  <a:cubicBezTo>
                    <a:pt x="4314" y="473"/>
                    <a:pt x="3880" y="593"/>
                    <a:pt x="3422" y="593"/>
                  </a:cubicBezTo>
                  <a:cubicBezTo>
                    <a:pt x="3181" y="593"/>
                    <a:pt x="2988" y="666"/>
                    <a:pt x="2795" y="834"/>
                  </a:cubicBezTo>
                  <a:cubicBezTo>
                    <a:pt x="2771" y="1075"/>
                    <a:pt x="2723" y="1316"/>
                    <a:pt x="2675" y="1557"/>
                  </a:cubicBezTo>
                  <a:cubicBezTo>
                    <a:pt x="2579" y="1822"/>
                    <a:pt x="2530" y="2087"/>
                    <a:pt x="2386" y="2353"/>
                  </a:cubicBezTo>
                  <a:cubicBezTo>
                    <a:pt x="2169" y="2738"/>
                    <a:pt x="2097" y="3196"/>
                    <a:pt x="2145" y="3606"/>
                  </a:cubicBezTo>
                  <a:cubicBezTo>
                    <a:pt x="2362" y="3967"/>
                    <a:pt x="2555" y="4304"/>
                    <a:pt x="2747" y="4618"/>
                  </a:cubicBezTo>
                  <a:cubicBezTo>
                    <a:pt x="2868" y="4666"/>
                    <a:pt x="2964" y="4714"/>
                    <a:pt x="3061" y="4762"/>
                  </a:cubicBezTo>
                  <a:cubicBezTo>
                    <a:pt x="3339" y="4948"/>
                    <a:pt x="3627" y="5034"/>
                    <a:pt x="3925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64" y="4786"/>
                    <a:pt x="5229" y="4666"/>
                  </a:cubicBezTo>
                  <a:cubicBezTo>
                    <a:pt x="5398" y="4594"/>
                    <a:pt x="5591" y="4570"/>
                    <a:pt x="5784" y="4570"/>
                  </a:cubicBezTo>
                  <a:cubicBezTo>
                    <a:pt x="5904" y="4570"/>
                    <a:pt x="6049" y="4570"/>
                    <a:pt x="6169" y="4545"/>
                  </a:cubicBezTo>
                  <a:cubicBezTo>
                    <a:pt x="6317" y="4477"/>
                    <a:pt x="6465" y="4452"/>
                    <a:pt x="6616" y="4452"/>
                  </a:cubicBezTo>
                  <a:cubicBezTo>
                    <a:pt x="6784" y="4452"/>
                    <a:pt x="6955" y="4483"/>
                    <a:pt x="7133" y="4521"/>
                  </a:cubicBezTo>
                  <a:cubicBezTo>
                    <a:pt x="7470" y="4570"/>
                    <a:pt x="7784" y="4642"/>
                    <a:pt x="8121" y="4714"/>
                  </a:cubicBezTo>
                  <a:cubicBezTo>
                    <a:pt x="8410" y="4786"/>
                    <a:pt x="8724" y="4835"/>
                    <a:pt x="9013" y="4931"/>
                  </a:cubicBezTo>
                  <a:cubicBezTo>
                    <a:pt x="9350" y="5051"/>
                    <a:pt x="9639" y="5268"/>
                    <a:pt x="10001" y="5365"/>
                  </a:cubicBezTo>
                  <a:cubicBezTo>
                    <a:pt x="10386" y="5437"/>
                    <a:pt x="10651" y="5678"/>
                    <a:pt x="10989" y="5871"/>
                  </a:cubicBezTo>
                  <a:cubicBezTo>
                    <a:pt x="11013" y="5895"/>
                    <a:pt x="11061" y="5895"/>
                    <a:pt x="11085" y="5919"/>
                  </a:cubicBezTo>
                  <a:cubicBezTo>
                    <a:pt x="11880" y="6256"/>
                    <a:pt x="12579" y="6714"/>
                    <a:pt x="13278" y="7220"/>
                  </a:cubicBezTo>
                  <a:cubicBezTo>
                    <a:pt x="13398" y="7293"/>
                    <a:pt x="13519" y="7413"/>
                    <a:pt x="13615" y="7509"/>
                  </a:cubicBezTo>
                  <a:cubicBezTo>
                    <a:pt x="13832" y="7702"/>
                    <a:pt x="14049" y="7895"/>
                    <a:pt x="14218" y="8112"/>
                  </a:cubicBezTo>
                  <a:cubicBezTo>
                    <a:pt x="14459" y="8425"/>
                    <a:pt x="14796" y="8666"/>
                    <a:pt x="14917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71" y="9510"/>
                    <a:pt x="15640" y="9847"/>
                    <a:pt x="15784" y="10160"/>
                  </a:cubicBezTo>
                  <a:cubicBezTo>
                    <a:pt x="15905" y="10401"/>
                    <a:pt x="16049" y="10666"/>
                    <a:pt x="16146" y="10931"/>
                  </a:cubicBezTo>
                  <a:cubicBezTo>
                    <a:pt x="16290" y="11317"/>
                    <a:pt x="16459" y="11702"/>
                    <a:pt x="16555" y="12112"/>
                  </a:cubicBezTo>
                  <a:cubicBezTo>
                    <a:pt x="16676" y="12690"/>
                    <a:pt x="16676" y="13269"/>
                    <a:pt x="16652" y="13871"/>
                  </a:cubicBezTo>
                  <a:cubicBezTo>
                    <a:pt x="16652" y="14305"/>
                    <a:pt x="16483" y="14715"/>
                    <a:pt x="16097" y="14980"/>
                  </a:cubicBezTo>
                  <a:cubicBezTo>
                    <a:pt x="15808" y="15197"/>
                    <a:pt x="15519" y="15413"/>
                    <a:pt x="15230" y="15630"/>
                  </a:cubicBezTo>
                  <a:cubicBezTo>
                    <a:pt x="14579" y="16088"/>
                    <a:pt x="13856" y="16450"/>
                    <a:pt x="13109" y="16691"/>
                  </a:cubicBezTo>
                  <a:cubicBezTo>
                    <a:pt x="12772" y="16811"/>
                    <a:pt x="12459" y="16932"/>
                    <a:pt x="12145" y="17052"/>
                  </a:cubicBezTo>
                  <a:cubicBezTo>
                    <a:pt x="11615" y="17245"/>
                    <a:pt x="11085" y="17462"/>
                    <a:pt x="10531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181" y="18040"/>
                    <a:pt x="8651" y="18209"/>
                    <a:pt x="8097" y="18402"/>
                  </a:cubicBezTo>
                  <a:cubicBezTo>
                    <a:pt x="7856" y="18474"/>
                    <a:pt x="7591" y="18546"/>
                    <a:pt x="7350" y="18667"/>
                  </a:cubicBezTo>
                  <a:cubicBezTo>
                    <a:pt x="6796" y="18932"/>
                    <a:pt x="6241" y="19221"/>
                    <a:pt x="5687" y="19510"/>
                  </a:cubicBezTo>
                  <a:cubicBezTo>
                    <a:pt x="4290" y="20233"/>
                    <a:pt x="3205" y="21317"/>
                    <a:pt x="2193" y="22474"/>
                  </a:cubicBezTo>
                  <a:cubicBezTo>
                    <a:pt x="1687" y="23076"/>
                    <a:pt x="1301" y="23727"/>
                    <a:pt x="988" y="24450"/>
                  </a:cubicBezTo>
                  <a:cubicBezTo>
                    <a:pt x="723" y="25004"/>
                    <a:pt x="482" y="25559"/>
                    <a:pt x="362" y="26137"/>
                  </a:cubicBezTo>
                  <a:cubicBezTo>
                    <a:pt x="265" y="26522"/>
                    <a:pt x="193" y="26932"/>
                    <a:pt x="121" y="27318"/>
                  </a:cubicBezTo>
                  <a:cubicBezTo>
                    <a:pt x="0" y="28041"/>
                    <a:pt x="0" y="28739"/>
                    <a:pt x="72" y="29462"/>
                  </a:cubicBezTo>
                  <a:cubicBezTo>
                    <a:pt x="145" y="29992"/>
                    <a:pt x="289" y="30499"/>
                    <a:pt x="506" y="30980"/>
                  </a:cubicBezTo>
                  <a:cubicBezTo>
                    <a:pt x="795" y="31703"/>
                    <a:pt x="1109" y="32426"/>
                    <a:pt x="1518" y="33101"/>
                  </a:cubicBezTo>
                  <a:cubicBezTo>
                    <a:pt x="1856" y="33655"/>
                    <a:pt x="2241" y="34185"/>
                    <a:pt x="2651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08" y="36210"/>
                    <a:pt x="4049" y="36451"/>
                    <a:pt x="4290" y="36643"/>
                  </a:cubicBezTo>
                  <a:cubicBezTo>
                    <a:pt x="4531" y="36812"/>
                    <a:pt x="4747" y="37005"/>
                    <a:pt x="4940" y="37198"/>
                  </a:cubicBezTo>
                  <a:cubicBezTo>
                    <a:pt x="5302" y="37559"/>
                    <a:pt x="5663" y="37872"/>
                    <a:pt x="6097" y="38137"/>
                  </a:cubicBezTo>
                  <a:cubicBezTo>
                    <a:pt x="6217" y="38234"/>
                    <a:pt x="6386" y="38306"/>
                    <a:pt x="6507" y="38427"/>
                  </a:cubicBezTo>
                  <a:cubicBezTo>
                    <a:pt x="6988" y="38860"/>
                    <a:pt x="7567" y="39150"/>
                    <a:pt x="8169" y="39366"/>
                  </a:cubicBezTo>
                  <a:cubicBezTo>
                    <a:pt x="8374" y="39435"/>
                    <a:pt x="8556" y="39609"/>
                    <a:pt x="8798" y="39609"/>
                  </a:cubicBezTo>
                  <a:cubicBezTo>
                    <a:pt x="8813" y="39609"/>
                    <a:pt x="8829" y="39609"/>
                    <a:pt x="8844" y="39607"/>
                  </a:cubicBezTo>
                  <a:cubicBezTo>
                    <a:pt x="8892" y="39607"/>
                    <a:pt x="8916" y="39631"/>
                    <a:pt x="8940" y="39656"/>
                  </a:cubicBezTo>
                  <a:cubicBezTo>
                    <a:pt x="9278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09" y="40740"/>
                    <a:pt x="11639" y="40933"/>
                    <a:pt x="12169" y="41150"/>
                  </a:cubicBezTo>
                  <a:cubicBezTo>
                    <a:pt x="12410" y="41246"/>
                    <a:pt x="12651" y="41294"/>
                    <a:pt x="12820" y="41487"/>
                  </a:cubicBezTo>
                  <a:cubicBezTo>
                    <a:pt x="12844" y="41511"/>
                    <a:pt x="12916" y="41535"/>
                    <a:pt x="12965" y="41535"/>
                  </a:cubicBezTo>
                  <a:cubicBezTo>
                    <a:pt x="13085" y="41535"/>
                    <a:pt x="13182" y="41607"/>
                    <a:pt x="13278" y="41680"/>
                  </a:cubicBezTo>
                  <a:cubicBezTo>
                    <a:pt x="13591" y="41921"/>
                    <a:pt x="13929" y="42210"/>
                    <a:pt x="14290" y="42403"/>
                  </a:cubicBezTo>
                  <a:cubicBezTo>
                    <a:pt x="14772" y="42692"/>
                    <a:pt x="15133" y="43077"/>
                    <a:pt x="15615" y="43367"/>
                  </a:cubicBezTo>
                  <a:cubicBezTo>
                    <a:pt x="15712" y="43415"/>
                    <a:pt x="15784" y="43511"/>
                    <a:pt x="15856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182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40" y="46716"/>
                  </a:cubicBezTo>
                  <a:cubicBezTo>
                    <a:pt x="17760" y="46933"/>
                    <a:pt x="17760" y="47150"/>
                    <a:pt x="17784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399" y="49752"/>
                    <a:pt x="16965" y="50307"/>
                    <a:pt x="16507" y="50885"/>
                  </a:cubicBezTo>
                  <a:cubicBezTo>
                    <a:pt x="16121" y="51343"/>
                    <a:pt x="15688" y="51753"/>
                    <a:pt x="15278" y="52210"/>
                  </a:cubicBezTo>
                  <a:cubicBezTo>
                    <a:pt x="15037" y="52524"/>
                    <a:pt x="14700" y="52716"/>
                    <a:pt x="14362" y="52861"/>
                  </a:cubicBezTo>
                  <a:cubicBezTo>
                    <a:pt x="14049" y="53006"/>
                    <a:pt x="13760" y="53174"/>
                    <a:pt x="13447" y="53319"/>
                  </a:cubicBezTo>
                  <a:cubicBezTo>
                    <a:pt x="13085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097" y="54427"/>
                    <a:pt x="9952" y="54452"/>
                  </a:cubicBezTo>
                  <a:cubicBezTo>
                    <a:pt x="9712" y="54500"/>
                    <a:pt x="9471" y="54548"/>
                    <a:pt x="9230" y="54596"/>
                  </a:cubicBezTo>
                  <a:cubicBezTo>
                    <a:pt x="9085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17" y="54741"/>
                  </a:cubicBezTo>
                  <a:cubicBezTo>
                    <a:pt x="8049" y="54789"/>
                    <a:pt x="7904" y="54909"/>
                    <a:pt x="7711" y="55006"/>
                  </a:cubicBezTo>
                  <a:cubicBezTo>
                    <a:pt x="7653" y="55003"/>
                    <a:pt x="7595" y="55001"/>
                    <a:pt x="7536" y="55001"/>
                  </a:cubicBezTo>
                  <a:cubicBezTo>
                    <a:pt x="7132" y="55001"/>
                    <a:pt x="6713" y="55072"/>
                    <a:pt x="6314" y="55199"/>
                  </a:cubicBezTo>
                  <a:cubicBezTo>
                    <a:pt x="6193" y="55223"/>
                    <a:pt x="6073" y="55223"/>
                    <a:pt x="5928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277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62" y="56861"/>
                    <a:pt x="2289" y="57223"/>
                  </a:cubicBezTo>
                  <a:cubicBezTo>
                    <a:pt x="2217" y="57512"/>
                    <a:pt x="2121" y="57801"/>
                    <a:pt x="1952" y="58042"/>
                  </a:cubicBezTo>
                  <a:cubicBezTo>
                    <a:pt x="1856" y="58211"/>
                    <a:pt x="1856" y="58355"/>
                    <a:pt x="1904" y="58524"/>
                  </a:cubicBezTo>
                  <a:cubicBezTo>
                    <a:pt x="2000" y="58741"/>
                    <a:pt x="2073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75" y="59657"/>
                    <a:pt x="2723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71" y="60187"/>
                    <a:pt x="2651" y="60259"/>
                    <a:pt x="2747" y="60355"/>
                  </a:cubicBezTo>
                  <a:cubicBezTo>
                    <a:pt x="2763" y="60355"/>
                    <a:pt x="2790" y="60366"/>
                    <a:pt x="2813" y="60366"/>
                  </a:cubicBezTo>
                  <a:cubicBezTo>
                    <a:pt x="2825" y="60366"/>
                    <a:pt x="2836" y="60363"/>
                    <a:pt x="2844" y="60355"/>
                  </a:cubicBezTo>
                  <a:cubicBezTo>
                    <a:pt x="3446" y="60235"/>
                    <a:pt x="4049" y="60259"/>
                    <a:pt x="4651" y="60187"/>
                  </a:cubicBezTo>
                  <a:cubicBezTo>
                    <a:pt x="4733" y="60179"/>
                    <a:pt x="4813" y="60174"/>
                    <a:pt x="4891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591" y="60355"/>
                    <a:pt x="5639" y="60380"/>
                  </a:cubicBezTo>
                  <a:cubicBezTo>
                    <a:pt x="6169" y="60259"/>
                    <a:pt x="6651" y="60139"/>
                    <a:pt x="7133" y="60090"/>
                  </a:cubicBezTo>
                  <a:cubicBezTo>
                    <a:pt x="7519" y="60042"/>
                    <a:pt x="7880" y="59922"/>
                    <a:pt x="8242" y="59801"/>
                  </a:cubicBezTo>
                  <a:cubicBezTo>
                    <a:pt x="8555" y="59705"/>
                    <a:pt x="8844" y="59608"/>
                    <a:pt x="9157" y="59536"/>
                  </a:cubicBezTo>
                  <a:cubicBezTo>
                    <a:pt x="9591" y="59440"/>
                    <a:pt x="10025" y="59343"/>
                    <a:pt x="10386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44" y="59006"/>
                    <a:pt x="10940" y="58982"/>
                  </a:cubicBezTo>
                  <a:cubicBezTo>
                    <a:pt x="11326" y="58861"/>
                    <a:pt x="11688" y="58717"/>
                    <a:pt x="12073" y="58596"/>
                  </a:cubicBezTo>
                  <a:cubicBezTo>
                    <a:pt x="12483" y="58476"/>
                    <a:pt x="12892" y="58307"/>
                    <a:pt x="13278" y="58090"/>
                  </a:cubicBezTo>
                  <a:cubicBezTo>
                    <a:pt x="13664" y="57849"/>
                    <a:pt x="14145" y="57705"/>
                    <a:pt x="14507" y="57416"/>
                  </a:cubicBezTo>
                  <a:cubicBezTo>
                    <a:pt x="14579" y="57367"/>
                    <a:pt x="14652" y="57367"/>
                    <a:pt x="14724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676" y="55921"/>
                  </a:cubicBezTo>
                  <a:cubicBezTo>
                    <a:pt x="17182" y="55295"/>
                    <a:pt x="17688" y="54692"/>
                    <a:pt x="18194" y="54090"/>
                  </a:cubicBezTo>
                  <a:cubicBezTo>
                    <a:pt x="18483" y="53729"/>
                    <a:pt x="18748" y="53367"/>
                    <a:pt x="18989" y="52957"/>
                  </a:cubicBezTo>
                  <a:cubicBezTo>
                    <a:pt x="19085" y="52813"/>
                    <a:pt x="19206" y="52668"/>
                    <a:pt x="19326" y="52475"/>
                  </a:cubicBezTo>
                  <a:cubicBezTo>
                    <a:pt x="19375" y="52355"/>
                    <a:pt x="19423" y="52162"/>
                    <a:pt x="19519" y="51994"/>
                  </a:cubicBezTo>
                  <a:cubicBezTo>
                    <a:pt x="19688" y="51608"/>
                    <a:pt x="19857" y="51247"/>
                    <a:pt x="20049" y="50861"/>
                  </a:cubicBezTo>
                  <a:cubicBezTo>
                    <a:pt x="20074" y="50789"/>
                    <a:pt x="20122" y="50716"/>
                    <a:pt x="20122" y="50644"/>
                  </a:cubicBezTo>
                  <a:cubicBezTo>
                    <a:pt x="20098" y="50403"/>
                    <a:pt x="20218" y="50210"/>
                    <a:pt x="20314" y="50018"/>
                  </a:cubicBezTo>
                  <a:cubicBezTo>
                    <a:pt x="20363" y="49897"/>
                    <a:pt x="20435" y="49752"/>
                    <a:pt x="20435" y="49632"/>
                  </a:cubicBezTo>
                  <a:cubicBezTo>
                    <a:pt x="20483" y="49174"/>
                    <a:pt x="20604" y="48716"/>
                    <a:pt x="20628" y="48234"/>
                  </a:cubicBezTo>
                  <a:cubicBezTo>
                    <a:pt x="20652" y="47897"/>
                    <a:pt x="20676" y="47560"/>
                    <a:pt x="20604" y="47222"/>
                  </a:cubicBezTo>
                  <a:cubicBezTo>
                    <a:pt x="20580" y="47078"/>
                    <a:pt x="20580" y="46909"/>
                    <a:pt x="20580" y="46764"/>
                  </a:cubicBezTo>
                  <a:cubicBezTo>
                    <a:pt x="20580" y="46355"/>
                    <a:pt x="20483" y="45945"/>
                    <a:pt x="20387" y="45535"/>
                  </a:cubicBezTo>
                  <a:cubicBezTo>
                    <a:pt x="20266" y="45053"/>
                    <a:pt x="20170" y="44571"/>
                    <a:pt x="20049" y="44114"/>
                  </a:cubicBezTo>
                  <a:cubicBezTo>
                    <a:pt x="19953" y="43752"/>
                    <a:pt x="19881" y="43415"/>
                    <a:pt x="19760" y="43053"/>
                  </a:cubicBezTo>
                  <a:cubicBezTo>
                    <a:pt x="19664" y="42692"/>
                    <a:pt x="19543" y="42282"/>
                    <a:pt x="19302" y="41969"/>
                  </a:cubicBezTo>
                  <a:cubicBezTo>
                    <a:pt x="19085" y="41656"/>
                    <a:pt x="18989" y="41246"/>
                    <a:pt x="18676" y="40981"/>
                  </a:cubicBezTo>
                  <a:cubicBezTo>
                    <a:pt x="18411" y="40403"/>
                    <a:pt x="17929" y="39969"/>
                    <a:pt x="17543" y="39487"/>
                  </a:cubicBezTo>
                  <a:cubicBezTo>
                    <a:pt x="17471" y="39366"/>
                    <a:pt x="17375" y="39294"/>
                    <a:pt x="17254" y="39222"/>
                  </a:cubicBezTo>
                  <a:cubicBezTo>
                    <a:pt x="16844" y="38909"/>
                    <a:pt x="16483" y="38499"/>
                    <a:pt x="16001" y="38258"/>
                  </a:cubicBezTo>
                  <a:cubicBezTo>
                    <a:pt x="15977" y="38234"/>
                    <a:pt x="15953" y="38186"/>
                    <a:pt x="15929" y="38162"/>
                  </a:cubicBezTo>
                  <a:cubicBezTo>
                    <a:pt x="15760" y="38065"/>
                    <a:pt x="15591" y="37945"/>
                    <a:pt x="15399" y="37824"/>
                  </a:cubicBezTo>
                  <a:cubicBezTo>
                    <a:pt x="15302" y="37776"/>
                    <a:pt x="15206" y="37728"/>
                    <a:pt x="15109" y="37655"/>
                  </a:cubicBezTo>
                  <a:cubicBezTo>
                    <a:pt x="14459" y="37174"/>
                    <a:pt x="13760" y="36836"/>
                    <a:pt x="13037" y="36499"/>
                  </a:cubicBezTo>
                  <a:cubicBezTo>
                    <a:pt x="12145" y="36089"/>
                    <a:pt x="11254" y="35728"/>
                    <a:pt x="10362" y="35342"/>
                  </a:cubicBezTo>
                  <a:cubicBezTo>
                    <a:pt x="9808" y="35125"/>
                    <a:pt x="9254" y="34884"/>
                    <a:pt x="8699" y="34643"/>
                  </a:cubicBezTo>
                  <a:cubicBezTo>
                    <a:pt x="8483" y="34571"/>
                    <a:pt x="8290" y="34451"/>
                    <a:pt x="8097" y="34330"/>
                  </a:cubicBezTo>
                  <a:cubicBezTo>
                    <a:pt x="7639" y="34065"/>
                    <a:pt x="7205" y="33776"/>
                    <a:pt x="6747" y="33487"/>
                  </a:cubicBezTo>
                  <a:cubicBezTo>
                    <a:pt x="5952" y="33005"/>
                    <a:pt x="5302" y="32354"/>
                    <a:pt x="4699" y="31631"/>
                  </a:cubicBezTo>
                  <a:cubicBezTo>
                    <a:pt x="4265" y="31077"/>
                    <a:pt x="3880" y="30450"/>
                    <a:pt x="3543" y="29800"/>
                  </a:cubicBezTo>
                  <a:cubicBezTo>
                    <a:pt x="3350" y="29390"/>
                    <a:pt x="3181" y="28932"/>
                    <a:pt x="3012" y="28498"/>
                  </a:cubicBezTo>
                  <a:cubicBezTo>
                    <a:pt x="2940" y="28354"/>
                    <a:pt x="2916" y="28209"/>
                    <a:pt x="2988" y="28065"/>
                  </a:cubicBezTo>
                  <a:cubicBezTo>
                    <a:pt x="3181" y="27486"/>
                    <a:pt x="3350" y="26908"/>
                    <a:pt x="3880" y="26522"/>
                  </a:cubicBezTo>
                  <a:cubicBezTo>
                    <a:pt x="4024" y="26426"/>
                    <a:pt x="4121" y="26281"/>
                    <a:pt x="4241" y="26161"/>
                  </a:cubicBezTo>
                  <a:cubicBezTo>
                    <a:pt x="4506" y="25920"/>
                    <a:pt x="4771" y="25679"/>
                    <a:pt x="5109" y="25534"/>
                  </a:cubicBezTo>
                  <a:cubicBezTo>
                    <a:pt x="5615" y="25293"/>
                    <a:pt x="6169" y="25149"/>
                    <a:pt x="6675" y="24860"/>
                  </a:cubicBezTo>
                  <a:cubicBezTo>
                    <a:pt x="6747" y="24836"/>
                    <a:pt x="6820" y="24811"/>
                    <a:pt x="6892" y="24811"/>
                  </a:cubicBezTo>
                  <a:cubicBezTo>
                    <a:pt x="7205" y="24763"/>
                    <a:pt x="7470" y="24643"/>
                    <a:pt x="7760" y="24546"/>
                  </a:cubicBezTo>
                  <a:cubicBezTo>
                    <a:pt x="8081" y="24446"/>
                    <a:pt x="8419" y="24312"/>
                    <a:pt x="8760" y="24312"/>
                  </a:cubicBezTo>
                  <a:cubicBezTo>
                    <a:pt x="8828" y="24312"/>
                    <a:pt x="8896" y="24317"/>
                    <a:pt x="8964" y="24330"/>
                  </a:cubicBezTo>
                  <a:cubicBezTo>
                    <a:pt x="9037" y="24330"/>
                    <a:pt x="9109" y="24305"/>
                    <a:pt x="9181" y="24281"/>
                  </a:cubicBezTo>
                  <a:cubicBezTo>
                    <a:pt x="9326" y="24257"/>
                    <a:pt x="9471" y="24185"/>
                    <a:pt x="9639" y="24161"/>
                  </a:cubicBezTo>
                  <a:cubicBezTo>
                    <a:pt x="10121" y="24113"/>
                    <a:pt x="10531" y="23751"/>
                    <a:pt x="11013" y="23679"/>
                  </a:cubicBezTo>
                  <a:cubicBezTo>
                    <a:pt x="11037" y="23655"/>
                    <a:pt x="11085" y="23631"/>
                    <a:pt x="11109" y="23607"/>
                  </a:cubicBezTo>
                  <a:cubicBezTo>
                    <a:pt x="11615" y="23317"/>
                    <a:pt x="12097" y="23004"/>
                    <a:pt x="12603" y="22691"/>
                  </a:cubicBezTo>
                  <a:cubicBezTo>
                    <a:pt x="12797" y="22583"/>
                    <a:pt x="12992" y="22494"/>
                    <a:pt x="13238" y="22494"/>
                  </a:cubicBezTo>
                  <a:cubicBezTo>
                    <a:pt x="13267" y="22494"/>
                    <a:pt x="13296" y="22496"/>
                    <a:pt x="13326" y="22498"/>
                  </a:cubicBezTo>
                  <a:cubicBezTo>
                    <a:pt x="13447" y="22329"/>
                    <a:pt x="13519" y="22209"/>
                    <a:pt x="13591" y="22113"/>
                  </a:cubicBezTo>
                  <a:cubicBezTo>
                    <a:pt x="13808" y="21920"/>
                    <a:pt x="14025" y="21775"/>
                    <a:pt x="14218" y="21606"/>
                  </a:cubicBezTo>
                  <a:cubicBezTo>
                    <a:pt x="14652" y="21293"/>
                    <a:pt x="15037" y="20884"/>
                    <a:pt x="15471" y="20546"/>
                  </a:cubicBezTo>
                  <a:cubicBezTo>
                    <a:pt x="15640" y="20402"/>
                    <a:pt x="15760" y="20209"/>
                    <a:pt x="15977" y="20112"/>
                  </a:cubicBezTo>
                  <a:cubicBezTo>
                    <a:pt x="16073" y="20088"/>
                    <a:pt x="16170" y="19992"/>
                    <a:pt x="16218" y="19896"/>
                  </a:cubicBezTo>
                  <a:cubicBezTo>
                    <a:pt x="16387" y="19606"/>
                    <a:pt x="16676" y="19438"/>
                    <a:pt x="16820" y="19149"/>
                  </a:cubicBezTo>
                  <a:cubicBezTo>
                    <a:pt x="16844" y="19100"/>
                    <a:pt x="16893" y="19052"/>
                    <a:pt x="16941" y="19028"/>
                  </a:cubicBezTo>
                  <a:cubicBezTo>
                    <a:pt x="17399" y="18715"/>
                    <a:pt x="17688" y="18281"/>
                    <a:pt x="17953" y="17823"/>
                  </a:cubicBezTo>
                  <a:cubicBezTo>
                    <a:pt x="18194" y="17438"/>
                    <a:pt x="18435" y="17100"/>
                    <a:pt x="18748" y="16859"/>
                  </a:cubicBezTo>
                  <a:cubicBezTo>
                    <a:pt x="18869" y="16594"/>
                    <a:pt x="18917" y="16329"/>
                    <a:pt x="19037" y="16136"/>
                  </a:cubicBezTo>
                  <a:cubicBezTo>
                    <a:pt x="19230" y="15847"/>
                    <a:pt x="19278" y="15510"/>
                    <a:pt x="19471" y="15221"/>
                  </a:cubicBezTo>
                  <a:cubicBezTo>
                    <a:pt x="19519" y="15148"/>
                    <a:pt x="19543" y="15076"/>
                    <a:pt x="19543" y="15004"/>
                  </a:cubicBezTo>
                  <a:cubicBezTo>
                    <a:pt x="19519" y="14642"/>
                    <a:pt x="19664" y="14329"/>
                    <a:pt x="19736" y="14016"/>
                  </a:cubicBezTo>
                  <a:cubicBezTo>
                    <a:pt x="19760" y="13871"/>
                    <a:pt x="19784" y="13751"/>
                    <a:pt x="19784" y="13606"/>
                  </a:cubicBezTo>
                  <a:cubicBezTo>
                    <a:pt x="19784" y="12980"/>
                    <a:pt x="19736" y="12377"/>
                    <a:pt x="19664" y="11751"/>
                  </a:cubicBezTo>
                  <a:cubicBezTo>
                    <a:pt x="19543" y="10835"/>
                    <a:pt x="19495" y="9895"/>
                    <a:pt x="19230" y="9003"/>
                  </a:cubicBezTo>
                  <a:cubicBezTo>
                    <a:pt x="19206" y="8931"/>
                    <a:pt x="19182" y="8859"/>
                    <a:pt x="19182" y="8787"/>
                  </a:cubicBezTo>
                  <a:cubicBezTo>
                    <a:pt x="19182" y="8449"/>
                    <a:pt x="18989" y="8184"/>
                    <a:pt x="18820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483" y="7317"/>
                    <a:pt x="18242" y="7076"/>
                    <a:pt x="18122" y="6762"/>
                  </a:cubicBezTo>
                  <a:cubicBezTo>
                    <a:pt x="18097" y="6666"/>
                    <a:pt x="18025" y="6594"/>
                    <a:pt x="17977" y="6521"/>
                  </a:cubicBezTo>
                  <a:cubicBezTo>
                    <a:pt x="17664" y="6088"/>
                    <a:pt x="17350" y="5654"/>
                    <a:pt x="17037" y="5244"/>
                  </a:cubicBezTo>
                  <a:cubicBezTo>
                    <a:pt x="16989" y="5148"/>
                    <a:pt x="16917" y="5100"/>
                    <a:pt x="16869" y="5027"/>
                  </a:cubicBezTo>
                  <a:cubicBezTo>
                    <a:pt x="16603" y="4714"/>
                    <a:pt x="16314" y="4425"/>
                    <a:pt x="16073" y="4136"/>
                  </a:cubicBezTo>
                  <a:cubicBezTo>
                    <a:pt x="15567" y="3509"/>
                    <a:pt x="14941" y="3003"/>
                    <a:pt x="14362" y="2473"/>
                  </a:cubicBezTo>
                  <a:cubicBezTo>
                    <a:pt x="13784" y="2112"/>
                    <a:pt x="13326" y="1581"/>
                    <a:pt x="12676" y="1365"/>
                  </a:cubicBezTo>
                  <a:cubicBezTo>
                    <a:pt x="12627" y="1340"/>
                    <a:pt x="12603" y="1316"/>
                    <a:pt x="12579" y="1292"/>
                  </a:cubicBezTo>
                  <a:cubicBezTo>
                    <a:pt x="12218" y="1124"/>
                    <a:pt x="11880" y="907"/>
                    <a:pt x="11495" y="762"/>
                  </a:cubicBezTo>
                  <a:cubicBezTo>
                    <a:pt x="11181" y="666"/>
                    <a:pt x="10868" y="545"/>
                    <a:pt x="10531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41" y="25"/>
                    <a:pt x="7849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 rot="5400000">
              <a:off x="7515450" y="3266173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78" y="1"/>
                  </a:moveTo>
                  <a:cubicBezTo>
                    <a:pt x="7391" y="1"/>
                    <a:pt x="7202" y="11"/>
                    <a:pt x="7013" y="39"/>
                  </a:cubicBezTo>
                  <a:cubicBezTo>
                    <a:pt x="6266" y="160"/>
                    <a:pt x="5543" y="304"/>
                    <a:pt x="4796" y="401"/>
                  </a:cubicBezTo>
                  <a:cubicBezTo>
                    <a:pt x="4338" y="473"/>
                    <a:pt x="3904" y="593"/>
                    <a:pt x="3446" y="593"/>
                  </a:cubicBezTo>
                  <a:cubicBezTo>
                    <a:pt x="3181" y="593"/>
                    <a:pt x="2988" y="666"/>
                    <a:pt x="2820" y="834"/>
                  </a:cubicBezTo>
                  <a:cubicBezTo>
                    <a:pt x="2771" y="1075"/>
                    <a:pt x="2747" y="1316"/>
                    <a:pt x="2675" y="1557"/>
                  </a:cubicBezTo>
                  <a:cubicBezTo>
                    <a:pt x="2603" y="1822"/>
                    <a:pt x="2530" y="2087"/>
                    <a:pt x="2410" y="2353"/>
                  </a:cubicBezTo>
                  <a:cubicBezTo>
                    <a:pt x="2193" y="2738"/>
                    <a:pt x="2097" y="3196"/>
                    <a:pt x="2145" y="3606"/>
                  </a:cubicBezTo>
                  <a:cubicBezTo>
                    <a:pt x="2386" y="3967"/>
                    <a:pt x="2579" y="4304"/>
                    <a:pt x="2771" y="4618"/>
                  </a:cubicBezTo>
                  <a:cubicBezTo>
                    <a:pt x="2868" y="4666"/>
                    <a:pt x="2988" y="4714"/>
                    <a:pt x="3085" y="4762"/>
                  </a:cubicBezTo>
                  <a:cubicBezTo>
                    <a:pt x="3347" y="4948"/>
                    <a:pt x="3630" y="5034"/>
                    <a:pt x="3926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88" y="4786"/>
                    <a:pt x="5229" y="4666"/>
                  </a:cubicBezTo>
                  <a:cubicBezTo>
                    <a:pt x="5422" y="4594"/>
                    <a:pt x="5591" y="4570"/>
                    <a:pt x="5784" y="4570"/>
                  </a:cubicBezTo>
                  <a:cubicBezTo>
                    <a:pt x="5928" y="4570"/>
                    <a:pt x="6073" y="4570"/>
                    <a:pt x="6193" y="4545"/>
                  </a:cubicBezTo>
                  <a:cubicBezTo>
                    <a:pt x="6341" y="4477"/>
                    <a:pt x="6490" y="4452"/>
                    <a:pt x="6638" y="4452"/>
                  </a:cubicBezTo>
                  <a:cubicBezTo>
                    <a:pt x="6803" y="4452"/>
                    <a:pt x="6968" y="4483"/>
                    <a:pt x="7133" y="4521"/>
                  </a:cubicBezTo>
                  <a:cubicBezTo>
                    <a:pt x="7470" y="4570"/>
                    <a:pt x="7808" y="4642"/>
                    <a:pt x="8145" y="4714"/>
                  </a:cubicBezTo>
                  <a:cubicBezTo>
                    <a:pt x="8434" y="4786"/>
                    <a:pt x="8724" y="4835"/>
                    <a:pt x="9013" y="4931"/>
                  </a:cubicBezTo>
                  <a:cubicBezTo>
                    <a:pt x="9350" y="5051"/>
                    <a:pt x="9663" y="5268"/>
                    <a:pt x="10001" y="5365"/>
                  </a:cubicBezTo>
                  <a:cubicBezTo>
                    <a:pt x="10386" y="5437"/>
                    <a:pt x="10675" y="5678"/>
                    <a:pt x="10989" y="5871"/>
                  </a:cubicBezTo>
                  <a:cubicBezTo>
                    <a:pt x="11037" y="5895"/>
                    <a:pt x="11061" y="5895"/>
                    <a:pt x="11109" y="5919"/>
                  </a:cubicBezTo>
                  <a:cubicBezTo>
                    <a:pt x="11880" y="6256"/>
                    <a:pt x="12603" y="6714"/>
                    <a:pt x="13302" y="7220"/>
                  </a:cubicBezTo>
                  <a:cubicBezTo>
                    <a:pt x="13423" y="7293"/>
                    <a:pt x="13519" y="7413"/>
                    <a:pt x="13639" y="7509"/>
                  </a:cubicBezTo>
                  <a:cubicBezTo>
                    <a:pt x="13832" y="7702"/>
                    <a:pt x="14049" y="7895"/>
                    <a:pt x="14242" y="8112"/>
                  </a:cubicBezTo>
                  <a:cubicBezTo>
                    <a:pt x="14483" y="8425"/>
                    <a:pt x="14820" y="8666"/>
                    <a:pt x="14941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95" y="9510"/>
                    <a:pt x="15640" y="9847"/>
                    <a:pt x="15808" y="10160"/>
                  </a:cubicBezTo>
                  <a:cubicBezTo>
                    <a:pt x="15929" y="10401"/>
                    <a:pt x="16049" y="10666"/>
                    <a:pt x="16170" y="10931"/>
                  </a:cubicBezTo>
                  <a:cubicBezTo>
                    <a:pt x="16314" y="11317"/>
                    <a:pt x="16483" y="11702"/>
                    <a:pt x="16555" y="12112"/>
                  </a:cubicBezTo>
                  <a:cubicBezTo>
                    <a:pt x="16676" y="12690"/>
                    <a:pt x="16676" y="13269"/>
                    <a:pt x="16676" y="13871"/>
                  </a:cubicBezTo>
                  <a:cubicBezTo>
                    <a:pt x="16676" y="14305"/>
                    <a:pt x="16483" y="14715"/>
                    <a:pt x="16097" y="14980"/>
                  </a:cubicBezTo>
                  <a:cubicBezTo>
                    <a:pt x="15808" y="15197"/>
                    <a:pt x="15543" y="15413"/>
                    <a:pt x="15230" y="15630"/>
                  </a:cubicBezTo>
                  <a:cubicBezTo>
                    <a:pt x="14579" y="16088"/>
                    <a:pt x="13880" y="16450"/>
                    <a:pt x="13109" y="16691"/>
                  </a:cubicBezTo>
                  <a:cubicBezTo>
                    <a:pt x="12796" y="16811"/>
                    <a:pt x="12483" y="16932"/>
                    <a:pt x="12145" y="17052"/>
                  </a:cubicBezTo>
                  <a:cubicBezTo>
                    <a:pt x="11615" y="17245"/>
                    <a:pt x="11109" y="17462"/>
                    <a:pt x="10555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206" y="18040"/>
                    <a:pt x="8651" y="18209"/>
                    <a:pt x="8121" y="18402"/>
                  </a:cubicBezTo>
                  <a:cubicBezTo>
                    <a:pt x="7856" y="18474"/>
                    <a:pt x="7615" y="18546"/>
                    <a:pt x="7374" y="18667"/>
                  </a:cubicBezTo>
                  <a:cubicBezTo>
                    <a:pt x="6820" y="18932"/>
                    <a:pt x="6242" y="19221"/>
                    <a:pt x="5687" y="19510"/>
                  </a:cubicBezTo>
                  <a:cubicBezTo>
                    <a:pt x="4314" y="20233"/>
                    <a:pt x="3229" y="21317"/>
                    <a:pt x="2217" y="22474"/>
                  </a:cubicBezTo>
                  <a:cubicBezTo>
                    <a:pt x="1711" y="23076"/>
                    <a:pt x="1301" y="23727"/>
                    <a:pt x="988" y="24450"/>
                  </a:cubicBezTo>
                  <a:cubicBezTo>
                    <a:pt x="747" y="25004"/>
                    <a:pt x="506" y="25559"/>
                    <a:pt x="362" y="26137"/>
                  </a:cubicBezTo>
                  <a:cubicBezTo>
                    <a:pt x="289" y="26522"/>
                    <a:pt x="217" y="26932"/>
                    <a:pt x="145" y="27318"/>
                  </a:cubicBezTo>
                  <a:cubicBezTo>
                    <a:pt x="0" y="28041"/>
                    <a:pt x="0" y="28739"/>
                    <a:pt x="97" y="29462"/>
                  </a:cubicBezTo>
                  <a:cubicBezTo>
                    <a:pt x="145" y="29992"/>
                    <a:pt x="313" y="30499"/>
                    <a:pt x="506" y="30980"/>
                  </a:cubicBezTo>
                  <a:cubicBezTo>
                    <a:pt x="820" y="31703"/>
                    <a:pt x="1109" y="32426"/>
                    <a:pt x="1518" y="33101"/>
                  </a:cubicBezTo>
                  <a:cubicBezTo>
                    <a:pt x="1856" y="33655"/>
                    <a:pt x="2265" y="34185"/>
                    <a:pt x="2675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32" y="36210"/>
                    <a:pt x="4049" y="36451"/>
                    <a:pt x="4314" y="36643"/>
                  </a:cubicBezTo>
                  <a:cubicBezTo>
                    <a:pt x="4531" y="36812"/>
                    <a:pt x="4747" y="37005"/>
                    <a:pt x="4964" y="37198"/>
                  </a:cubicBezTo>
                  <a:cubicBezTo>
                    <a:pt x="5302" y="37559"/>
                    <a:pt x="5687" y="37872"/>
                    <a:pt x="6097" y="38137"/>
                  </a:cubicBezTo>
                  <a:cubicBezTo>
                    <a:pt x="6242" y="38234"/>
                    <a:pt x="6386" y="38306"/>
                    <a:pt x="6507" y="38427"/>
                  </a:cubicBezTo>
                  <a:cubicBezTo>
                    <a:pt x="7013" y="38860"/>
                    <a:pt x="7567" y="39150"/>
                    <a:pt x="8169" y="39366"/>
                  </a:cubicBezTo>
                  <a:cubicBezTo>
                    <a:pt x="8396" y="39435"/>
                    <a:pt x="8580" y="39609"/>
                    <a:pt x="8823" y="39609"/>
                  </a:cubicBezTo>
                  <a:cubicBezTo>
                    <a:pt x="8838" y="39609"/>
                    <a:pt x="8853" y="39609"/>
                    <a:pt x="8868" y="39607"/>
                  </a:cubicBezTo>
                  <a:cubicBezTo>
                    <a:pt x="8892" y="39607"/>
                    <a:pt x="8940" y="39631"/>
                    <a:pt x="8965" y="39656"/>
                  </a:cubicBezTo>
                  <a:cubicBezTo>
                    <a:pt x="9302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33" y="40740"/>
                    <a:pt x="11663" y="40933"/>
                    <a:pt x="12194" y="41150"/>
                  </a:cubicBezTo>
                  <a:cubicBezTo>
                    <a:pt x="12411" y="41246"/>
                    <a:pt x="12651" y="41294"/>
                    <a:pt x="12820" y="41487"/>
                  </a:cubicBezTo>
                  <a:cubicBezTo>
                    <a:pt x="12868" y="41511"/>
                    <a:pt x="12941" y="41535"/>
                    <a:pt x="12989" y="41535"/>
                  </a:cubicBezTo>
                  <a:cubicBezTo>
                    <a:pt x="13109" y="41535"/>
                    <a:pt x="13182" y="41607"/>
                    <a:pt x="13278" y="41680"/>
                  </a:cubicBezTo>
                  <a:cubicBezTo>
                    <a:pt x="13615" y="41921"/>
                    <a:pt x="13929" y="42210"/>
                    <a:pt x="14290" y="42403"/>
                  </a:cubicBezTo>
                  <a:cubicBezTo>
                    <a:pt x="14772" y="42692"/>
                    <a:pt x="15158" y="43077"/>
                    <a:pt x="15640" y="43367"/>
                  </a:cubicBezTo>
                  <a:cubicBezTo>
                    <a:pt x="15736" y="43415"/>
                    <a:pt x="15808" y="43511"/>
                    <a:pt x="15881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206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64" y="46716"/>
                  </a:cubicBezTo>
                  <a:cubicBezTo>
                    <a:pt x="17760" y="46933"/>
                    <a:pt x="17784" y="47150"/>
                    <a:pt x="17808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423" y="49752"/>
                    <a:pt x="16965" y="50307"/>
                    <a:pt x="16507" y="50885"/>
                  </a:cubicBezTo>
                  <a:cubicBezTo>
                    <a:pt x="16122" y="51343"/>
                    <a:pt x="15688" y="51753"/>
                    <a:pt x="15302" y="52210"/>
                  </a:cubicBezTo>
                  <a:cubicBezTo>
                    <a:pt x="15037" y="52524"/>
                    <a:pt x="14724" y="52716"/>
                    <a:pt x="14387" y="52861"/>
                  </a:cubicBezTo>
                  <a:cubicBezTo>
                    <a:pt x="14073" y="53006"/>
                    <a:pt x="13760" y="53174"/>
                    <a:pt x="13471" y="53319"/>
                  </a:cubicBezTo>
                  <a:cubicBezTo>
                    <a:pt x="13109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121" y="54427"/>
                    <a:pt x="9977" y="54452"/>
                  </a:cubicBezTo>
                  <a:cubicBezTo>
                    <a:pt x="9736" y="54500"/>
                    <a:pt x="9495" y="54548"/>
                    <a:pt x="9254" y="54596"/>
                  </a:cubicBezTo>
                  <a:cubicBezTo>
                    <a:pt x="9109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42" y="54741"/>
                  </a:cubicBezTo>
                  <a:cubicBezTo>
                    <a:pt x="8073" y="54789"/>
                    <a:pt x="7904" y="54909"/>
                    <a:pt x="7736" y="55006"/>
                  </a:cubicBezTo>
                  <a:cubicBezTo>
                    <a:pt x="7674" y="55003"/>
                    <a:pt x="7614" y="55001"/>
                    <a:pt x="7553" y="55001"/>
                  </a:cubicBezTo>
                  <a:cubicBezTo>
                    <a:pt x="7137" y="55001"/>
                    <a:pt x="6738" y="55072"/>
                    <a:pt x="6338" y="55199"/>
                  </a:cubicBezTo>
                  <a:cubicBezTo>
                    <a:pt x="6217" y="55223"/>
                    <a:pt x="6073" y="55223"/>
                    <a:pt x="5952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302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86" y="56861"/>
                    <a:pt x="2314" y="57223"/>
                  </a:cubicBezTo>
                  <a:cubicBezTo>
                    <a:pt x="2241" y="57512"/>
                    <a:pt x="2145" y="57801"/>
                    <a:pt x="1976" y="58042"/>
                  </a:cubicBezTo>
                  <a:cubicBezTo>
                    <a:pt x="1880" y="58211"/>
                    <a:pt x="1856" y="58355"/>
                    <a:pt x="1928" y="58524"/>
                  </a:cubicBezTo>
                  <a:cubicBezTo>
                    <a:pt x="2000" y="58741"/>
                    <a:pt x="2097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99" y="59657"/>
                    <a:pt x="2747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96" y="60187"/>
                    <a:pt x="2651" y="60259"/>
                    <a:pt x="2747" y="60355"/>
                  </a:cubicBezTo>
                  <a:cubicBezTo>
                    <a:pt x="2779" y="60355"/>
                    <a:pt x="2801" y="60366"/>
                    <a:pt x="2826" y="60366"/>
                  </a:cubicBezTo>
                  <a:cubicBezTo>
                    <a:pt x="2838" y="60366"/>
                    <a:pt x="2852" y="60363"/>
                    <a:pt x="2868" y="60355"/>
                  </a:cubicBezTo>
                  <a:cubicBezTo>
                    <a:pt x="3470" y="60235"/>
                    <a:pt x="4073" y="60259"/>
                    <a:pt x="4675" y="60187"/>
                  </a:cubicBezTo>
                  <a:cubicBezTo>
                    <a:pt x="4750" y="60179"/>
                    <a:pt x="4824" y="60174"/>
                    <a:pt x="4899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615" y="60355"/>
                    <a:pt x="5639" y="60380"/>
                  </a:cubicBezTo>
                  <a:cubicBezTo>
                    <a:pt x="6193" y="60259"/>
                    <a:pt x="6675" y="60139"/>
                    <a:pt x="7157" y="60090"/>
                  </a:cubicBezTo>
                  <a:cubicBezTo>
                    <a:pt x="7543" y="60042"/>
                    <a:pt x="7904" y="59922"/>
                    <a:pt x="8242" y="59801"/>
                  </a:cubicBezTo>
                  <a:cubicBezTo>
                    <a:pt x="8555" y="59705"/>
                    <a:pt x="8868" y="59608"/>
                    <a:pt x="9181" y="59536"/>
                  </a:cubicBezTo>
                  <a:cubicBezTo>
                    <a:pt x="9615" y="59440"/>
                    <a:pt x="10025" y="59343"/>
                    <a:pt x="10410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68" y="59006"/>
                    <a:pt x="10965" y="58982"/>
                  </a:cubicBezTo>
                  <a:cubicBezTo>
                    <a:pt x="11326" y="58861"/>
                    <a:pt x="11712" y="58717"/>
                    <a:pt x="12097" y="58596"/>
                  </a:cubicBezTo>
                  <a:cubicBezTo>
                    <a:pt x="12507" y="58476"/>
                    <a:pt x="12917" y="58307"/>
                    <a:pt x="13278" y="58090"/>
                  </a:cubicBezTo>
                  <a:cubicBezTo>
                    <a:pt x="13688" y="57849"/>
                    <a:pt x="14146" y="57705"/>
                    <a:pt x="14531" y="57416"/>
                  </a:cubicBezTo>
                  <a:cubicBezTo>
                    <a:pt x="14579" y="57367"/>
                    <a:pt x="14676" y="57367"/>
                    <a:pt x="14748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700" y="55921"/>
                  </a:cubicBezTo>
                  <a:cubicBezTo>
                    <a:pt x="17206" y="55295"/>
                    <a:pt x="17712" y="54692"/>
                    <a:pt x="18218" y="54090"/>
                  </a:cubicBezTo>
                  <a:cubicBezTo>
                    <a:pt x="18507" y="53729"/>
                    <a:pt x="18772" y="53367"/>
                    <a:pt x="18989" y="52957"/>
                  </a:cubicBezTo>
                  <a:cubicBezTo>
                    <a:pt x="19086" y="52813"/>
                    <a:pt x="19206" y="52668"/>
                    <a:pt x="19351" y="52475"/>
                  </a:cubicBezTo>
                  <a:cubicBezTo>
                    <a:pt x="19399" y="52355"/>
                    <a:pt x="19447" y="52162"/>
                    <a:pt x="19519" y="51994"/>
                  </a:cubicBezTo>
                  <a:cubicBezTo>
                    <a:pt x="19688" y="51608"/>
                    <a:pt x="19881" y="51247"/>
                    <a:pt x="20049" y="50861"/>
                  </a:cubicBezTo>
                  <a:cubicBezTo>
                    <a:pt x="20098" y="50789"/>
                    <a:pt x="20122" y="50716"/>
                    <a:pt x="20122" y="50644"/>
                  </a:cubicBezTo>
                  <a:cubicBezTo>
                    <a:pt x="20122" y="50403"/>
                    <a:pt x="20242" y="50210"/>
                    <a:pt x="20315" y="50018"/>
                  </a:cubicBezTo>
                  <a:cubicBezTo>
                    <a:pt x="20363" y="49897"/>
                    <a:pt x="20435" y="49752"/>
                    <a:pt x="20459" y="49632"/>
                  </a:cubicBezTo>
                  <a:cubicBezTo>
                    <a:pt x="20507" y="49174"/>
                    <a:pt x="20628" y="48716"/>
                    <a:pt x="20652" y="48234"/>
                  </a:cubicBezTo>
                  <a:cubicBezTo>
                    <a:pt x="20652" y="47897"/>
                    <a:pt x="20676" y="47560"/>
                    <a:pt x="20628" y="47222"/>
                  </a:cubicBezTo>
                  <a:cubicBezTo>
                    <a:pt x="20604" y="47078"/>
                    <a:pt x="20604" y="46909"/>
                    <a:pt x="20604" y="46764"/>
                  </a:cubicBezTo>
                  <a:cubicBezTo>
                    <a:pt x="20580" y="46355"/>
                    <a:pt x="20507" y="45945"/>
                    <a:pt x="20411" y="45535"/>
                  </a:cubicBezTo>
                  <a:cubicBezTo>
                    <a:pt x="20290" y="45053"/>
                    <a:pt x="20170" y="44571"/>
                    <a:pt x="20049" y="44114"/>
                  </a:cubicBezTo>
                  <a:cubicBezTo>
                    <a:pt x="19977" y="43752"/>
                    <a:pt x="19881" y="43415"/>
                    <a:pt x="19784" y="43053"/>
                  </a:cubicBezTo>
                  <a:cubicBezTo>
                    <a:pt x="19664" y="42692"/>
                    <a:pt x="19568" y="42282"/>
                    <a:pt x="19327" y="41969"/>
                  </a:cubicBezTo>
                  <a:cubicBezTo>
                    <a:pt x="19086" y="41656"/>
                    <a:pt x="18989" y="41246"/>
                    <a:pt x="18700" y="40981"/>
                  </a:cubicBezTo>
                  <a:cubicBezTo>
                    <a:pt x="18411" y="40403"/>
                    <a:pt x="17929" y="39969"/>
                    <a:pt x="17567" y="39487"/>
                  </a:cubicBezTo>
                  <a:cubicBezTo>
                    <a:pt x="17495" y="39366"/>
                    <a:pt x="17375" y="39294"/>
                    <a:pt x="17278" y="39222"/>
                  </a:cubicBezTo>
                  <a:cubicBezTo>
                    <a:pt x="16844" y="38909"/>
                    <a:pt x="16507" y="38499"/>
                    <a:pt x="16025" y="38258"/>
                  </a:cubicBezTo>
                  <a:cubicBezTo>
                    <a:pt x="15977" y="38234"/>
                    <a:pt x="15977" y="38186"/>
                    <a:pt x="15929" y="38162"/>
                  </a:cubicBezTo>
                  <a:cubicBezTo>
                    <a:pt x="15760" y="38065"/>
                    <a:pt x="15591" y="37945"/>
                    <a:pt x="15423" y="37824"/>
                  </a:cubicBezTo>
                  <a:cubicBezTo>
                    <a:pt x="15326" y="37776"/>
                    <a:pt x="15206" y="37728"/>
                    <a:pt x="15134" y="37655"/>
                  </a:cubicBezTo>
                  <a:cubicBezTo>
                    <a:pt x="14483" y="37174"/>
                    <a:pt x="13760" y="36836"/>
                    <a:pt x="13037" y="36499"/>
                  </a:cubicBezTo>
                  <a:cubicBezTo>
                    <a:pt x="12170" y="36089"/>
                    <a:pt x="11278" y="35728"/>
                    <a:pt x="10386" y="35342"/>
                  </a:cubicBezTo>
                  <a:cubicBezTo>
                    <a:pt x="9832" y="35125"/>
                    <a:pt x="9254" y="34884"/>
                    <a:pt x="8699" y="34643"/>
                  </a:cubicBezTo>
                  <a:cubicBezTo>
                    <a:pt x="8507" y="34571"/>
                    <a:pt x="8314" y="34451"/>
                    <a:pt x="8097" y="34330"/>
                  </a:cubicBezTo>
                  <a:cubicBezTo>
                    <a:pt x="7663" y="34065"/>
                    <a:pt x="7205" y="33776"/>
                    <a:pt x="6772" y="33487"/>
                  </a:cubicBezTo>
                  <a:cubicBezTo>
                    <a:pt x="5952" y="33005"/>
                    <a:pt x="5302" y="32354"/>
                    <a:pt x="4723" y="31631"/>
                  </a:cubicBezTo>
                  <a:cubicBezTo>
                    <a:pt x="4265" y="31077"/>
                    <a:pt x="3880" y="30450"/>
                    <a:pt x="3567" y="29800"/>
                  </a:cubicBezTo>
                  <a:cubicBezTo>
                    <a:pt x="3350" y="29390"/>
                    <a:pt x="3205" y="28932"/>
                    <a:pt x="3012" y="28498"/>
                  </a:cubicBezTo>
                  <a:cubicBezTo>
                    <a:pt x="2964" y="28354"/>
                    <a:pt x="2940" y="28209"/>
                    <a:pt x="2988" y="28065"/>
                  </a:cubicBezTo>
                  <a:cubicBezTo>
                    <a:pt x="3205" y="27486"/>
                    <a:pt x="3374" y="26908"/>
                    <a:pt x="3904" y="26522"/>
                  </a:cubicBezTo>
                  <a:cubicBezTo>
                    <a:pt x="4049" y="26426"/>
                    <a:pt x="4145" y="26281"/>
                    <a:pt x="4265" y="26161"/>
                  </a:cubicBezTo>
                  <a:cubicBezTo>
                    <a:pt x="4506" y="25920"/>
                    <a:pt x="4772" y="25679"/>
                    <a:pt x="5109" y="25534"/>
                  </a:cubicBezTo>
                  <a:cubicBezTo>
                    <a:pt x="5639" y="25293"/>
                    <a:pt x="6193" y="25149"/>
                    <a:pt x="6675" y="24860"/>
                  </a:cubicBezTo>
                  <a:cubicBezTo>
                    <a:pt x="6748" y="24836"/>
                    <a:pt x="6820" y="24811"/>
                    <a:pt x="6892" y="24811"/>
                  </a:cubicBezTo>
                  <a:cubicBezTo>
                    <a:pt x="7205" y="24763"/>
                    <a:pt x="7495" y="24643"/>
                    <a:pt x="7784" y="24546"/>
                  </a:cubicBezTo>
                  <a:cubicBezTo>
                    <a:pt x="8105" y="24446"/>
                    <a:pt x="8426" y="24312"/>
                    <a:pt x="8776" y="24312"/>
                  </a:cubicBezTo>
                  <a:cubicBezTo>
                    <a:pt x="8845" y="24312"/>
                    <a:pt x="8916" y="24317"/>
                    <a:pt x="8989" y="24330"/>
                  </a:cubicBezTo>
                  <a:cubicBezTo>
                    <a:pt x="9061" y="24330"/>
                    <a:pt x="9133" y="24305"/>
                    <a:pt x="9206" y="24281"/>
                  </a:cubicBezTo>
                  <a:cubicBezTo>
                    <a:pt x="9350" y="24257"/>
                    <a:pt x="9495" y="24185"/>
                    <a:pt x="9639" y="24161"/>
                  </a:cubicBezTo>
                  <a:cubicBezTo>
                    <a:pt x="10145" y="24113"/>
                    <a:pt x="10531" y="23751"/>
                    <a:pt x="11013" y="23679"/>
                  </a:cubicBezTo>
                  <a:cubicBezTo>
                    <a:pt x="11061" y="23655"/>
                    <a:pt x="11085" y="23631"/>
                    <a:pt x="11109" y="23607"/>
                  </a:cubicBezTo>
                  <a:cubicBezTo>
                    <a:pt x="11615" y="23317"/>
                    <a:pt x="12121" y="23004"/>
                    <a:pt x="12627" y="22691"/>
                  </a:cubicBezTo>
                  <a:cubicBezTo>
                    <a:pt x="12800" y="22583"/>
                    <a:pt x="13011" y="22494"/>
                    <a:pt x="13244" y="22494"/>
                  </a:cubicBezTo>
                  <a:cubicBezTo>
                    <a:pt x="13271" y="22494"/>
                    <a:pt x="13299" y="22496"/>
                    <a:pt x="13326" y="22498"/>
                  </a:cubicBezTo>
                  <a:cubicBezTo>
                    <a:pt x="13447" y="22329"/>
                    <a:pt x="13543" y="22209"/>
                    <a:pt x="13615" y="22113"/>
                  </a:cubicBezTo>
                  <a:cubicBezTo>
                    <a:pt x="13808" y="21920"/>
                    <a:pt x="14025" y="21775"/>
                    <a:pt x="14242" y="21606"/>
                  </a:cubicBezTo>
                  <a:cubicBezTo>
                    <a:pt x="14676" y="21293"/>
                    <a:pt x="15061" y="20884"/>
                    <a:pt x="15471" y="20546"/>
                  </a:cubicBezTo>
                  <a:cubicBezTo>
                    <a:pt x="15664" y="20402"/>
                    <a:pt x="15784" y="20209"/>
                    <a:pt x="16001" y="20112"/>
                  </a:cubicBezTo>
                  <a:cubicBezTo>
                    <a:pt x="16097" y="20088"/>
                    <a:pt x="16194" y="19992"/>
                    <a:pt x="16242" y="19896"/>
                  </a:cubicBezTo>
                  <a:cubicBezTo>
                    <a:pt x="16387" y="19606"/>
                    <a:pt x="16700" y="19438"/>
                    <a:pt x="16844" y="19149"/>
                  </a:cubicBezTo>
                  <a:cubicBezTo>
                    <a:pt x="16869" y="19100"/>
                    <a:pt x="16917" y="19052"/>
                    <a:pt x="16965" y="19028"/>
                  </a:cubicBezTo>
                  <a:cubicBezTo>
                    <a:pt x="17423" y="18715"/>
                    <a:pt x="17712" y="18281"/>
                    <a:pt x="17977" y="17823"/>
                  </a:cubicBezTo>
                  <a:cubicBezTo>
                    <a:pt x="18194" y="17438"/>
                    <a:pt x="18459" y="17100"/>
                    <a:pt x="18772" y="16859"/>
                  </a:cubicBezTo>
                  <a:cubicBezTo>
                    <a:pt x="18869" y="16594"/>
                    <a:pt x="18917" y="16329"/>
                    <a:pt x="19061" y="16136"/>
                  </a:cubicBezTo>
                  <a:cubicBezTo>
                    <a:pt x="19230" y="15847"/>
                    <a:pt x="19302" y="15510"/>
                    <a:pt x="19495" y="15221"/>
                  </a:cubicBezTo>
                  <a:cubicBezTo>
                    <a:pt x="19519" y="15148"/>
                    <a:pt x="19568" y="15076"/>
                    <a:pt x="19543" y="15004"/>
                  </a:cubicBezTo>
                  <a:cubicBezTo>
                    <a:pt x="19543" y="14642"/>
                    <a:pt x="19688" y="14329"/>
                    <a:pt x="19760" y="14016"/>
                  </a:cubicBezTo>
                  <a:cubicBezTo>
                    <a:pt x="19784" y="13871"/>
                    <a:pt x="19784" y="13751"/>
                    <a:pt x="19784" y="13606"/>
                  </a:cubicBezTo>
                  <a:cubicBezTo>
                    <a:pt x="19808" y="12980"/>
                    <a:pt x="19760" y="12377"/>
                    <a:pt x="19664" y="11751"/>
                  </a:cubicBezTo>
                  <a:cubicBezTo>
                    <a:pt x="19568" y="10835"/>
                    <a:pt x="19495" y="9895"/>
                    <a:pt x="19230" y="9003"/>
                  </a:cubicBezTo>
                  <a:cubicBezTo>
                    <a:pt x="19206" y="8931"/>
                    <a:pt x="19206" y="8859"/>
                    <a:pt x="19206" y="8787"/>
                  </a:cubicBezTo>
                  <a:cubicBezTo>
                    <a:pt x="19206" y="8449"/>
                    <a:pt x="19013" y="8184"/>
                    <a:pt x="18845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507" y="7317"/>
                    <a:pt x="18266" y="7076"/>
                    <a:pt x="18146" y="6762"/>
                  </a:cubicBezTo>
                  <a:cubicBezTo>
                    <a:pt x="18098" y="6666"/>
                    <a:pt x="18025" y="6594"/>
                    <a:pt x="17977" y="6521"/>
                  </a:cubicBezTo>
                  <a:cubicBezTo>
                    <a:pt x="17664" y="6088"/>
                    <a:pt x="17351" y="5654"/>
                    <a:pt x="17061" y="5244"/>
                  </a:cubicBezTo>
                  <a:cubicBezTo>
                    <a:pt x="16989" y="5148"/>
                    <a:pt x="16941" y="5100"/>
                    <a:pt x="16869" y="5027"/>
                  </a:cubicBezTo>
                  <a:cubicBezTo>
                    <a:pt x="16603" y="4714"/>
                    <a:pt x="16338" y="4425"/>
                    <a:pt x="16097" y="4136"/>
                  </a:cubicBezTo>
                  <a:cubicBezTo>
                    <a:pt x="15591" y="3509"/>
                    <a:pt x="14965" y="3003"/>
                    <a:pt x="14387" y="2473"/>
                  </a:cubicBezTo>
                  <a:cubicBezTo>
                    <a:pt x="13808" y="2112"/>
                    <a:pt x="13350" y="1581"/>
                    <a:pt x="12676" y="1365"/>
                  </a:cubicBezTo>
                  <a:cubicBezTo>
                    <a:pt x="12651" y="1340"/>
                    <a:pt x="12627" y="1316"/>
                    <a:pt x="12579" y="1292"/>
                  </a:cubicBezTo>
                  <a:cubicBezTo>
                    <a:pt x="12242" y="1124"/>
                    <a:pt x="11880" y="907"/>
                    <a:pt x="11519" y="762"/>
                  </a:cubicBezTo>
                  <a:cubicBezTo>
                    <a:pt x="11206" y="666"/>
                    <a:pt x="10868" y="545"/>
                    <a:pt x="10555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56" y="25"/>
                    <a:pt x="7869" y="1"/>
                    <a:pt x="7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3"/>
          <p:cNvGrpSpPr/>
          <p:nvPr/>
        </p:nvGrpSpPr>
        <p:grpSpPr>
          <a:xfrm>
            <a:off x="461681" y="3328892"/>
            <a:ext cx="273430" cy="1238255"/>
            <a:chOff x="461681" y="3328892"/>
            <a:chExt cx="273430" cy="1238255"/>
          </a:xfrm>
        </p:grpSpPr>
        <p:sp>
          <p:nvSpPr>
            <p:cNvPr id="536" name="Google Shape;536;p33"/>
            <p:cNvSpPr/>
            <p:nvPr/>
          </p:nvSpPr>
          <p:spPr>
            <a:xfrm rot="10800000">
              <a:off x="461681" y="427961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 rot="10800000">
              <a:off x="461681" y="38042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 rot="10800000">
              <a:off x="461681" y="3328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3"/>
          <p:cNvGrpSpPr/>
          <p:nvPr/>
        </p:nvGrpSpPr>
        <p:grpSpPr>
          <a:xfrm>
            <a:off x="946812" y="-545351"/>
            <a:ext cx="1210728" cy="1146586"/>
            <a:chOff x="-150310" y="609312"/>
            <a:chExt cx="1363740" cy="1291491"/>
          </a:xfrm>
        </p:grpSpPr>
        <p:sp>
          <p:nvSpPr>
            <p:cNvPr id="540" name="Google Shape;540;p33"/>
            <p:cNvSpPr/>
            <p:nvPr/>
          </p:nvSpPr>
          <p:spPr>
            <a:xfrm>
              <a:off x="-150310" y="609312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138955" y="887574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_1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4109325" y="1465576"/>
            <a:ext cx="38595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4109325" y="2664938"/>
            <a:ext cx="38595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545" name="Google Shape;545;p3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-5400000">
            <a:off x="7834324" y="-56990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51749" y="384069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6048" y="4499648"/>
            <a:ext cx="347113" cy="289135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/>
          <p:nvPr/>
        </p:nvSpPr>
        <p:spPr>
          <a:xfrm rot="5400000">
            <a:off x="7235450" y="2012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34"/>
          <p:cNvGrpSpPr/>
          <p:nvPr/>
        </p:nvGrpSpPr>
        <p:grpSpPr>
          <a:xfrm rot="5400000">
            <a:off x="7674931" y="3852404"/>
            <a:ext cx="273430" cy="1238255"/>
            <a:chOff x="292631" y="3650929"/>
            <a:chExt cx="273430" cy="1238255"/>
          </a:xfrm>
        </p:grpSpPr>
        <p:sp>
          <p:nvSpPr>
            <p:cNvPr id="550" name="Google Shape;550;p34"/>
            <p:cNvSpPr/>
            <p:nvPr/>
          </p:nvSpPr>
          <p:spPr>
            <a:xfrm rot="10800000">
              <a:off x="292631" y="4601655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 rot="10800000">
              <a:off x="292631" y="41262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 rot="10800000">
              <a:off x="292631" y="3650929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_1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 txBox="1">
            <a:spLocks noGrp="1"/>
          </p:cNvSpPr>
          <p:nvPr>
            <p:ph type="title"/>
          </p:nvPr>
        </p:nvSpPr>
        <p:spPr>
          <a:xfrm>
            <a:off x="738900" y="1100450"/>
            <a:ext cx="43437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55" name="Google Shape;555;p35"/>
          <p:cNvSpPr txBox="1">
            <a:spLocks noGrp="1"/>
          </p:cNvSpPr>
          <p:nvPr>
            <p:ph type="subTitle" idx="1"/>
          </p:nvPr>
        </p:nvSpPr>
        <p:spPr>
          <a:xfrm>
            <a:off x="738900" y="2222350"/>
            <a:ext cx="4343700" cy="18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556" name="Google Shape;556;p3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-1019018" y="287637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559964" y="-7991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282699" y="-2449851"/>
            <a:ext cx="715635" cy="2891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35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560" name="Google Shape;560;p35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_1_1_1_1_1_1_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>
            <a:spLocks noGrp="1"/>
          </p:cNvSpPr>
          <p:nvPr>
            <p:ph type="title"/>
          </p:nvPr>
        </p:nvSpPr>
        <p:spPr>
          <a:xfrm>
            <a:off x="27033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subTitle" idx="1"/>
          </p:nvPr>
        </p:nvSpPr>
        <p:spPr>
          <a:xfrm>
            <a:off x="27033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6" name="Google Shape;566;p3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7943112" y="330150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454364" y="3883912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6545122" y="3886051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6"/>
          <p:cNvSpPr/>
          <p:nvPr/>
        </p:nvSpPr>
        <p:spPr>
          <a:xfrm>
            <a:off x="615513" y="4052959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36"/>
          <p:cNvGrpSpPr/>
          <p:nvPr/>
        </p:nvGrpSpPr>
        <p:grpSpPr>
          <a:xfrm rot="5400000">
            <a:off x="7143425" y="-413997"/>
            <a:ext cx="1296987" cy="1277694"/>
            <a:chOff x="8195875" y="1417728"/>
            <a:chExt cx="1296987" cy="1277694"/>
          </a:xfrm>
        </p:grpSpPr>
        <p:sp>
          <p:nvSpPr>
            <p:cNvPr id="571" name="Google Shape;571;p36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7" name="Google Shape;577;p36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flipH="1">
            <a:off x="373382" y="-81980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6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5400000">
            <a:off x="7980375" y="289271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5400000">
            <a:off x="7980376" y="23904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6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926616" y="330161"/>
            <a:ext cx="1566717" cy="141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_1_1_1_1_1_1_2_2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_1_1_1_1_1_1_2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2642250" y="1465576"/>
            <a:ext cx="38595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1"/>
          </p:nvPr>
        </p:nvSpPr>
        <p:spPr>
          <a:xfrm>
            <a:off x="2642250" y="2664938"/>
            <a:ext cx="38595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585" name="Google Shape;585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5400000">
            <a:off x="-393673" y="250297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1056122" y="319051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8"/>
          <p:cNvSpPr/>
          <p:nvPr/>
        </p:nvSpPr>
        <p:spPr>
          <a:xfrm>
            <a:off x="1281031" y="4711866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389574" y="318259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93873" y="38415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 rot="-5400000">
            <a:off x="7880986" y="-738063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-5400000" flipH="1">
            <a:off x="7348957" y="-830730"/>
            <a:ext cx="1146526" cy="34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/>
          <p:nvPr/>
        </p:nvSpPr>
        <p:spPr>
          <a:xfrm>
            <a:off x="1438975" y="73795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38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226137" y="-408250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8"/>
          <p:cNvSpPr/>
          <p:nvPr/>
        </p:nvSpPr>
        <p:spPr>
          <a:xfrm>
            <a:off x="5849163" y="4052959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2006775" y="73795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_1_1_1_1_1_1_2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subTitle" idx="1"/>
          </p:nvPr>
        </p:nvSpPr>
        <p:spPr>
          <a:xfrm>
            <a:off x="713250" y="2093900"/>
            <a:ext cx="28392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Medium"/>
              <a:buNone/>
              <a:defRPr sz="2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subTitle" idx="2"/>
          </p:nvPr>
        </p:nvSpPr>
        <p:spPr>
          <a:xfrm>
            <a:off x="713250" y="3085550"/>
            <a:ext cx="28392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 hasCustomPrompt="1"/>
          </p:nvPr>
        </p:nvSpPr>
        <p:spPr>
          <a:xfrm>
            <a:off x="713250" y="2675825"/>
            <a:ext cx="28392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 sz="1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r>
              <a:t>xx%</a:t>
            </a:r>
          </a:p>
        </p:txBody>
      </p:sp>
      <p:pic>
        <p:nvPicPr>
          <p:cNvPr id="600" name="Google Shape;60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314029" y="455724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-528425" y="447057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>
            <a:off x="1173601" y="-195945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>
            <a:off x="637824" y="-1300502"/>
            <a:ext cx="347113" cy="2891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39"/>
          <p:cNvGrpSpPr/>
          <p:nvPr/>
        </p:nvGrpSpPr>
        <p:grpSpPr>
          <a:xfrm rot="5400000">
            <a:off x="8696396" y="1798207"/>
            <a:ext cx="1277694" cy="1296987"/>
            <a:chOff x="2214646" y="-590118"/>
            <a:chExt cx="1277694" cy="1296987"/>
          </a:xfrm>
        </p:grpSpPr>
        <p:sp>
          <p:nvSpPr>
            <p:cNvPr id="605" name="Google Shape;605;p39"/>
            <p:cNvSpPr/>
            <p:nvPr/>
          </p:nvSpPr>
          <p:spPr>
            <a:xfrm rot="-5400000">
              <a:off x="2747132" y="-46558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 rot="-5400000">
              <a:off x="2527679" y="-18330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 rot="-5400000">
              <a:off x="2061652" y="8590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 rot="-5400000">
              <a:off x="1624895" y="11939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 rot="-5400000">
              <a:off x="2306515" y="9668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 rot="-5400000">
              <a:off x="1845180" y="5258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_1_1_1_1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"/>
          <p:cNvSpPr txBox="1">
            <a:spLocks noGrp="1"/>
          </p:cNvSpPr>
          <p:nvPr>
            <p:ph type="subTitle" idx="1"/>
          </p:nvPr>
        </p:nvSpPr>
        <p:spPr>
          <a:xfrm>
            <a:off x="1350701" y="1976525"/>
            <a:ext cx="29208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13" name="Google Shape;613;p40"/>
          <p:cNvSpPr txBox="1">
            <a:spLocks noGrp="1"/>
          </p:cNvSpPr>
          <p:nvPr>
            <p:ph type="subTitle" idx="2"/>
          </p:nvPr>
        </p:nvSpPr>
        <p:spPr>
          <a:xfrm>
            <a:off x="1350700" y="2277152"/>
            <a:ext cx="29208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0"/>
          <p:cNvSpPr txBox="1">
            <a:spLocks noGrp="1"/>
          </p:cNvSpPr>
          <p:nvPr>
            <p:ph type="title" idx="3" hasCustomPrompt="1"/>
          </p:nvPr>
        </p:nvSpPr>
        <p:spPr>
          <a:xfrm>
            <a:off x="1350700" y="1597575"/>
            <a:ext cx="29208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r>
              <a:t>xx%</a:t>
            </a:r>
          </a:p>
        </p:txBody>
      </p:sp>
      <p:sp>
        <p:nvSpPr>
          <p:cNvPr id="616" name="Google Shape;616;p40"/>
          <p:cNvSpPr txBox="1">
            <a:spLocks noGrp="1"/>
          </p:cNvSpPr>
          <p:nvPr>
            <p:ph type="subTitle" idx="4"/>
          </p:nvPr>
        </p:nvSpPr>
        <p:spPr>
          <a:xfrm>
            <a:off x="5209476" y="1976525"/>
            <a:ext cx="29208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17" name="Google Shape;617;p40"/>
          <p:cNvSpPr txBox="1">
            <a:spLocks noGrp="1"/>
          </p:cNvSpPr>
          <p:nvPr>
            <p:ph type="subTitle" idx="5"/>
          </p:nvPr>
        </p:nvSpPr>
        <p:spPr>
          <a:xfrm>
            <a:off x="5209475" y="2277152"/>
            <a:ext cx="29208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0"/>
          <p:cNvSpPr txBox="1">
            <a:spLocks noGrp="1"/>
          </p:cNvSpPr>
          <p:nvPr>
            <p:ph type="title" idx="6" hasCustomPrompt="1"/>
          </p:nvPr>
        </p:nvSpPr>
        <p:spPr>
          <a:xfrm>
            <a:off x="5209475" y="1597575"/>
            <a:ext cx="29208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None/>
              <a:defRPr sz="18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r>
              <a:t>xx%</a:t>
            </a:r>
          </a:p>
        </p:txBody>
      </p:sp>
      <p:pic>
        <p:nvPicPr>
          <p:cNvPr id="619" name="Google Shape;619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8883251" y="158524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8347474" y="15073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10800000">
            <a:off x="-595514" y="4168662"/>
            <a:ext cx="1722750" cy="1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0"/>
          <p:cNvSpPr/>
          <p:nvPr/>
        </p:nvSpPr>
        <p:spPr>
          <a:xfrm rot="5400000">
            <a:off x="926575" y="391758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3" name="Google Shape;623;p4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948950" y="-414600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0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-454143" y="-1110617"/>
            <a:ext cx="1146526" cy="3446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40"/>
          <p:cNvGrpSpPr/>
          <p:nvPr/>
        </p:nvGrpSpPr>
        <p:grpSpPr>
          <a:xfrm rot="5400000">
            <a:off x="9055064" y="3690463"/>
            <a:ext cx="534603" cy="1523921"/>
            <a:chOff x="7791939" y="1212763"/>
            <a:chExt cx="534603" cy="1523921"/>
          </a:xfrm>
        </p:grpSpPr>
        <p:sp>
          <p:nvSpPr>
            <p:cNvPr id="626" name="Google Shape;626;p40"/>
            <p:cNvSpPr/>
            <p:nvPr/>
          </p:nvSpPr>
          <p:spPr>
            <a:xfrm rot="-5400000">
              <a:off x="7316772" y="1913035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 rot="-5400000">
              <a:off x="7121223" y="1923895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 rot="-5400000">
              <a:off x="7512227" y="1895064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1910625" y="2829500"/>
            <a:ext cx="2283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1910625" y="3130104"/>
            <a:ext cx="22833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4950075" y="2829500"/>
            <a:ext cx="2283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4950075" y="3130104"/>
            <a:ext cx="22833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5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476100" y="3590567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-702196" y="3170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23299" y="-9061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6867411" y="398024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-271493" y="27185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7754937" y="14145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/>
          <p:nvPr/>
        </p:nvSpPr>
        <p:spPr>
          <a:xfrm rot="10800000">
            <a:off x="7495288" y="5394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1079869" y="4599429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562053" y="458007"/>
            <a:ext cx="462932" cy="1350858"/>
            <a:chOff x="716743" y="542382"/>
            <a:chExt cx="682086" cy="1990361"/>
          </a:xfrm>
        </p:grpSpPr>
        <p:sp>
          <p:nvSpPr>
            <p:cNvPr id="81" name="Google Shape;81;p5"/>
            <p:cNvSpPr/>
            <p:nvPr/>
          </p:nvSpPr>
          <p:spPr>
            <a:xfrm rot="-5400000">
              <a:off x="762329" y="1907830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rot="-5400000">
              <a:off x="762329" y="512784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 rot="-5400000">
              <a:off x="776364" y="1208982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1"/>
          <p:cNvSpPr txBox="1">
            <a:spLocks noGrp="1"/>
          </p:cNvSpPr>
          <p:nvPr>
            <p:ph type="subTitle" idx="1"/>
          </p:nvPr>
        </p:nvSpPr>
        <p:spPr>
          <a:xfrm>
            <a:off x="1076775" y="2829500"/>
            <a:ext cx="1861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32" name="Google Shape;632;p41"/>
          <p:cNvSpPr txBox="1">
            <a:spLocks noGrp="1"/>
          </p:cNvSpPr>
          <p:nvPr>
            <p:ph type="subTitle" idx="2"/>
          </p:nvPr>
        </p:nvSpPr>
        <p:spPr>
          <a:xfrm>
            <a:off x="1076775" y="3130107"/>
            <a:ext cx="18615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41"/>
          <p:cNvSpPr txBox="1">
            <a:spLocks noGrp="1"/>
          </p:cNvSpPr>
          <p:nvPr>
            <p:ph type="subTitle" idx="3"/>
          </p:nvPr>
        </p:nvSpPr>
        <p:spPr>
          <a:xfrm>
            <a:off x="6205725" y="2829500"/>
            <a:ext cx="1861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34" name="Google Shape;634;p41"/>
          <p:cNvSpPr txBox="1">
            <a:spLocks noGrp="1"/>
          </p:cNvSpPr>
          <p:nvPr>
            <p:ph type="subTitle" idx="4"/>
          </p:nvPr>
        </p:nvSpPr>
        <p:spPr>
          <a:xfrm>
            <a:off x="6205725" y="3130107"/>
            <a:ext cx="18615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1"/>
          <p:cNvSpPr txBox="1">
            <a:spLocks noGrp="1"/>
          </p:cNvSpPr>
          <p:nvPr>
            <p:ph type="subTitle" idx="5"/>
          </p:nvPr>
        </p:nvSpPr>
        <p:spPr>
          <a:xfrm>
            <a:off x="3641250" y="2829500"/>
            <a:ext cx="1861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36" name="Google Shape;636;p41"/>
          <p:cNvSpPr txBox="1">
            <a:spLocks noGrp="1"/>
          </p:cNvSpPr>
          <p:nvPr>
            <p:ph type="subTitle" idx="6"/>
          </p:nvPr>
        </p:nvSpPr>
        <p:spPr>
          <a:xfrm>
            <a:off x="3641250" y="3130107"/>
            <a:ext cx="18615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7" name="Google Shape;637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430460" y="153412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762539" y="402464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1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5400000">
            <a:off x="8362975" y="-32640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1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5400000">
            <a:off x="8362976" y="-82867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1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1689682" y="31316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1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7598325" y="4026325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1"/>
          <p:cNvSpPr/>
          <p:nvPr/>
        </p:nvSpPr>
        <p:spPr>
          <a:xfrm>
            <a:off x="6017388" y="442548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4" name="Google Shape;644;p41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235347" y="-685164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41"/>
          <p:cNvGrpSpPr/>
          <p:nvPr/>
        </p:nvGrpSpPr>
        <p:grpSpPr>
          <a:xfrm>
            <a:off x="446241" y="1046152"/>
            <a:ext cx="462938" cy="1350863"/>
            <a:chOff x="446241" y="1046152"/>
            <a:chExt cx="462938" cy="1350863"/>
          </a:xfrm>
        </p:grpSpPr>
        <p:sp>
          <p:nvSpPr>
            <p:cNvPr id="646" name="Google Shape;646;p41"/>
            <p:cNvSpPr/>
            <p:nvPr/>
          </p:nvSpPr>
          <p:spPr>
            <a:xfrm rot="-5400000">
              <a:off x="477180" y="1972881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 rot="-5400000">
              <a:off x="477180" y="1026064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 rot="-5400000">
              <a:off x="486706" y="1498573"/>
              <a:ext cx="382007" cy="462938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42"/>
          <p:cNvSpPr txBox="1">
            <a:spLocks noGrp="1"/>
          </p:cNvSpPr>
          <p:nvPr>
            <p:ph type="subTitle" idx="1"/>
          </p:nvPr>
        </p:nvSpPr>
        <p:spPr>
          <a:xfrm>
            <a:off x="1776175" y="1520975"/>
            <a:ext cx="2599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52" name="Google Shape;652;p42"/>
          <p:cNvSpPr txBox="1">
            <a:spLocks noGrp="1"/>
          </p:cNvSpPr>
          <p:nvPr>
            <p:ph type="subTitle" idx="2"/>
          </p:nvPr>
        </p:nvSpPr>
        <p:spPr>
          <a:xfrm>
            <a:off x="1776175" y="1821565"/>
            <a:ext cx="2599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42"/>
          <p:cNvSpPr txBox="1">
            <a:spLocks noGrp="1"/>
          </p:cNvSpPr>
          <p:nvPr>
            <p:ph type="subTitle" idx="3"/>
          </p:nvPr>
        </p:nvSpPr>
        <p:spPr>
          <a:xfrm>
            <a:off x="1776175" y="3840683"/>
            <a:ext cx="2599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54" name="Google Shape;654;p42"/>
          <p:cNvSpPr txBox="1">
            <a:spLocks noGrp="1"/>
          </p:cNvSpPr>
          <p:nvPr>
            <p:ph type="subTitle" idx="4"/>
          </p:nvPr>
        </p:nvSpPr>
        <p:spPr>
          <a:xfrm>
            <a:off x="1776175" y="4141273"/>
            <a:ext cx="2599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2"/>
          <p:cNvSpPr txBox="1">
            <a:spLocks noGrp="1"/>
          </p:cNvSpPr>
          <p:nvPr>
            <p:ph type="subTitle" idx="5"/>
          </p:nvPr>
        </p:nvSpPr>
        <p:spPr>
          <a:xfrm>
            <a:off x="1776175" y="2680829"/>
            <a:ext cx="2599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56" name="Google Shape;656;p42"/>
          <p:cNvSpPr txBox="1">
            <a:spLocks noGrp="1"/>
          </p:cNvSpPr>
          <p:nvPr>
            <p:ph type="subTitle" idx="6"/>
          </p:nvPr>
        </p:nvSpPr>
        <p:spPr>
          <a:xfrm>
            <a:off x="1776175" y="2981419"/>
            <a:ext cx="2599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7" name="Google Shape;657;p4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-468368" y="-163458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2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-830471" y="4282686"/>
            <a:ext cx="1566717" cy="1416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2"/>
          <p:cNvGrpSpPr/>
          <p:nvPr/>
        </p:nvGrpSpPr>
        <p:grpSpPr>
          <a:xfrm>
            <a:off x="-500463" y="128674"/>
            <a:ext cx="1210728" cy="1146586"/>
            <a:chOff x="8122302" y="1571874"/>
            <a:chExt cx="1363740" cy="1291491"/>
          </a:xfrm>
        </p:grpSpPr>
        <p:sp>
          <p:nvSpPr>
            <p:cNvPr id="660" name="Google Shape;660;p42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2"/>
          <p:cNvGrpSpPr/>
          <p:nvPr/>
        </p:nvGrpSpPr>
        <p:grpSpPr>
          <a:xfrm rot="-5400000">
            <a:off x="5020925" y="4635728"/>
            <a:ext cx="1296987" cy="1277694"/>
            <a:chOff x="8195875" y="1417728"/>
            <a:chExt cx="1296987" cy="1277694"/>
          </a:xfrm>
        </p:grpSpPr>
        <p:sp>
          <p:nvSpPr>
            <p:cNvPr id="663" name="Google Shape;663;p42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217299" y="-222962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21598" y="-1762527"/>
            <a:ext cx="347113" cy="289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732799" y="-842126"/>
            <a:ext cx="715635" cy="2891358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337522" y="389002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3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8087961" y="3959362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3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10800000" flipH="1">
            <a:off x="7648557" y="29707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83985" y="-123965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3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 rot="10800000">
            <a:off x="8411587" y="-12191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3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7909314" y="-1219127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3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-410100" y="4212775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3"/>
          <p:cNvSpPr/>
          <p:nvPr/>
        </p:nvSpPr>
        <p:spPr>
          <a:xfrm rot="10800000">
            <a:off x="337525" y="114813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3"/>
          <p:cNvGrpSpPr/>
          <p:nvPr/>
        </p:nvGrpSpPr>
        <p:grpSpPr>
          <a:xfrm>
            <a:off x="7220037" y="-522976"/>
            <a:ext cx="1210728" cy="1146586"/>
            <a:chOff x="8122302" y="1571874"/>
            <a:chExt cx="1363740" cy="1291491"/>
          </a:xfrm>
        </p:grpSpPr>
        <p:sp>
          <p:nvSpPr>
            <p:cNvPr id="683" name="Google Shape;683;p43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3"/>
          <p:cNvGrpSpPr/>
          <p:nvPr/>
        </p:nvGrpSpPr>
        <p:grpSpPr>
          <a:xfrm rot="5400000">
            <a:off x="1074794" y="4074667"/>
            <a:ext cx="273430" cy="1238255"/>
            <a:chOff x="292631" y="3650929"/>
            <a:chExt cx="273430" cy="1238255"/>
          </a:xfrm>
        </p:grpSpPr>
        <p:sp>
          <p:nvSpPr>
            <p:cNvPr id="686" name="Google Shape;686;p43"/>
            <p:cNvSpPr/>
            <p:nvPr/>
          </p:nvSpPr>
          <p:spPr>
            <a:xfrm rot="10800000">
              <a:off x="292631" y="4601655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 rot="10800000">
              <a:off x="292631" y="41262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 rot="10800000">
              <a:off x="292631" y="3650929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43"/>
          <p:cNvSpPr/>
          <p:nvPr/>
        </p:nvSpPr>
        <p:spPr>
          <a:xfrm rot="10800000">
            <a:off x="804500" y="1148139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3"/>
          <p:cNvSpPr txBox="1">
            <a:spLocks noGrp="1"/>
          </p:cNvSpPr>
          <p:nvPr>
            <p:ph type="subTitle" idx="1"/>
          </p:nvPr>
        </p:nvSpPr>
        <p:spPr>
          <a:xfrm>
            <a:off x="3054495" y="1406750"/>
            <a:ext cx="3876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91" name="Google Shape;691;p43"/>
          <p:cNvSpPr txBox="1">
            <a:spLocks noGrp="1"/>
          </p:cNvSpPr>
          <p:nvPr>
            <p:ph type="subTitle" idx="2"/>
          </p:nvPr>
        </p:nvSpPr>
        <p:spPr>
          <a:xfrm>
            <a:off x="3054495" y="1707341"/>
            <a:ext cx="3876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43"/>
          <p:cNvSpPr txBox="1">
            <a:spLocks noGrp="1"/>
          </p:cNvSpPr>
          <p:nvPr>
            <p:ph type="subTitle" idx="3"/>
          </p:nvPr>
        </p:nvSpPr>
        <p:spPr>
          <a:xfrm>
            <a:off x="3054495" y="3701758"/>
            <a:ext cx="3876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93" name="Google Shape;693;p43"/>
          <p:cNvSpPr txBox="1">
            <a:spLocks noGrp="1"/>
          </p:cNvSpPr>
          <p:nvPr>
            <p:ph type="subTitle" idx="4"/>
          </p:nvPr>
        </p:nvSpPr>
        <p:spPr>
          <a:xfrm>
            <a:off x="3054495" y="4002349"/>
            <a:ext cx="3876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43"/>
          <p:cNvSpPr txBox="1">
            <a:spLocks noGrp="1"/>
          </p:cNvSpPr>
          <p:nvPr>
            <p:ph type="subTitle" idx="5"/>
          </p:nvPr>
        </p:nvSpPr>
        <p:spPr>
          <a:xfrm>
            <a:off x="3054495" y="2554258"/>
            <a:ext cx="3876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695" name="Google Shape;695;p43"/>
          <p:cNvSpPr txBox="1">
            <a:spLocks noGrp="1"/>
          </p:cNvSpPr>
          <p:nvPr>
            <p:ph type="subTitle" idx="6"/>
          </p:nvPr>
        </p:nvSpPr>
        <p:spPr>
          <a:xfrm>
            <a:off x="3054495" y="2854849"/>
            <a:ext cx="3876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98" name="Google Shape;698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390089" y="26022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39660" y="3283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-571189" y="-63780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332887" y="26931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44"/>
          <p:cNvGrpSpPr/>
          <p:nvPr/>
        </p:nvGrpSpPr>
        <p:grpSpPr>
          <a:xfrm>
            <a:off x="244801" y="914400"/>
            <a:ext cx="534603" cy="1523921"/>
            <a:chOff x="244801" y="914400"/>
            <a:chExt cx="534603" cy="1523921"/>
          </a:xfrm>
        </p:grpSpPr>
        <p:sp>
          <p:nvSpPr>
            <p:cNvPr id="703" name="Google Shape;703;p44"/>
            <p:cNvSpPr/>
            <p:nvPr/>
          </p:nvSpPr>
          <p:spPr>
            <a:xfrm rot="5400000">
              <a:off x="-255056" y="1600378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 rot="5400000">
              <a:off x="-22690" y="1595811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 rot="5400000">
              <a:off x="-437499" y="1624007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44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8124209" y="880994"/>
            <a:ext cx="1363763" cy="1249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44"/>
          <p:cNvGrpSpPr/>
          <p:nvPr/>
        </p:nvGrpSpPr>
        <p:grpSpPr>
          <a:xfrm>
            <a:off x="8277237" y="3614149"/>
            <a:ext cx="1210728" cy="1146586"/>
            <a:chOff x="8106533" y="5294489"/>
            <a:chExt cx="1363740" cy="1291491"/>
          </a:xfrm>
        </p:grpSpPr>
        <p:sp>
          <p:nvSpPr>
            <p:cNvPr id="708" name="Google Shape;708;p44"/>
            <p:cNvSpPr/>
            <p:nvPr/>
          </p:nvSpPr>
          <p:spPr>
            <a:xfrm>
              <a:off x="8106533" y="5294489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8395798" y="5572751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44"/>
          <p:cNvSpPr txBox="1">
            <a:spLocks noGrp="1"/>
          </p:cNvSpPr>
          <p:nvPr>
            <p:ph type="subTitle" idx="1"/>
          </p:nvPr>
        </p:nvSpPr>
        <p:spPr>
          <a:xfrm>
            <a:off x="2282000" y="18490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11" name="Google Shape;711;p44"/>
          <p:cNvSpPr txBox="1">
            <a:spLocks noGrp="1"/>
          </p:cNvSpPr>
          <p:nvPr>
            <p:ph type="subTitle" idx="2"/>
          </p:nvPr>
        </p:nvSpPr>
        <p:spPr>
          <a:xfrm>
            <a:off x="2282000" y="21496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44"/>
          <p:cNvSpPr txBox="1">
            <a:spLocks noGrp="1"/>
          </p:cNvSpPr>
          <p:nvPr>
            <p:ph type="subTitle" idx="3"/>
          </p:nvPr>
        </p:nvSpPr>
        <p:spPr>
          <a:xfrm>
            <a:off x="2282000" y="31223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13" name="Google Shape;713;p44"/>
          <p:cNvSpPr txBox="1">
            <a:spLocks noGrp="1"/>
          </p:cNvSpPr>
          <p:nvPr>
            <p:ph type="subTitle" idx="4"/>
          </p:nvPr>
        </p:nvSpPr>
        <p:spPr>
          <a:xfrm>
            <a:off x="2282000" y="34229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44"/>
          <p:cNvSpPr txBox="1">
            <a:spLocks noGrp="1"/>
          </p:cNvSpPr>
          <p:nvPr>
            <p:ph type="subTitle" idx="5"/>
          </p:nvPr>
        </p:nvSpPr>
        <p:spPr>
          <a:xfrm>
            <a:off x="5609575" y="18490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15" name="Google Shape;715;p44"/>
          <p:cNvSpPr txBox="1">
            <a:spLocks noGrp="1"/>
          </p:cNvSpPr>
          <p:nvPr>
            <p:ph type="subTitle" idx="6"/>
          </p:nvPr>
        </p:nvSpPr>
        <p:spPr>
          <a:xfrm>
            <a:off x="5609575" y="21496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4"/>
          <p:cNvSpPr txBox="1">
            <a:spLocks noGrp="1"/>
          </p:cNvSpPr>
          <p:nvPr>
            <p:ph type="subTitle" idx="7"/>
          </p:nvPr>
        </p:nvSpPr>
        <p:spPr>
          <a:xfrm>
            <a:off x="5609575" y="31223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17" name="Google Shape;717;p44"/>
          <p:cNvSpPr txBox="1">
            <a:spLocks noGrp="1"/>
          </p:cNvSpPr>
          <p:nvPr>
            <p:ph type="subTitle" idx="8"/>
          </p:nvPr>
        </p:nvSpPr>
        <p:spPr>
          <a:xfrm>
            <a:off x="5609575" y="34229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5"/>
          <p:cNvSpPr txBox="1">
            <a:spLocks noGrp="1"/>
          </p:cNvSpPr>
          <p:nvPr>
            <p:ph type="subTitle" idx="1"/>
          </p:nvPr>
        </p:nvSpPr>
        <p:spPr>
          <a:xfrm>
            <a:off x="3014312" y="1639125"/>
            <a:ext cx="13014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21" name="Google Shape;721;p45"/>
          <p:cNvSpPr txBox="1">
            <a:spLocks noGrp="1"/>
          </p:cNvSpPr>
          <p:nvPr>
            <p:ph type="subTitle" idx="2"/>
          </p:nvPr>
        </p:nvSpPr>
        <p:spPr>
          <a:xfrm>
            <a:off x="4235218" y="1555875"/>
            <a:ext cx="3057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45"/>
          <p:cNvSpPr txBox="1">
            <a:spLocks noGrp="1"/>
          </p:cNvSpPr>
          <p:nvPr>
            <p:ph type="subTitle" idx="3"/>
          </p:nvPr>
        </p:nvSpPr>
        <p:spPr>
          <a:xfrm>
            <a:off x="3014312" y="4124525"/>
            <a:ext cx="13014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23" name="Google Shape;723;p45"/>
          <p:cNvSpPr txBox="1">
            <a:spLocks noGrp="1"/>
          </p:cNvSpPr>
          <p:nvPr>
            <p:ph type="subTitle" idx="4"/>
          </p:nvPr>
        </p:nvSpPr>
        <p:spPr>
          <a:xfrm>
            <a:off x="4235218" y="4041275"/>
            <a:ext cx="3057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5"/>
          <p:cNvSpPr txBox="1">
            <a:spLocks noGrp="1"/>
          </p:cNvSpPr>
          <p:nvPr>
            <p:ph type="subTitle" idx="5"/>
          </p:nvPr>
        </p:nvSpPr>
        <p:spPr>
          <a:xfrm>
            <a:off x="3014312" y="3296058"/>
            <a:ext cx="13014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25" name="Google Shape;725;p45"/>
          <p:cNvSpPr txBox="1">
            <a:spLocks noGrp="1"/>
          </p:cNvSpPr>
          <p:nvPr>
            <p:ph type="subTitle" idx="6"/>
          </p:nvPr>
        </p:nvSpPr>
        <p:spPr>
          <a:xfrm>
            <a:off x="4235218" y="3212808"/>
            <a:ext cx="3057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5"/>
          <p:cNvSpPr txBox="1">
            <a:spLocks noGrp="1"/>
          </p:cNvSpPr>
          <p:nvPr>
            <p:ph type="subTitle" idx="7"/>
          </p:nvPr>
        </p:nvSpPr>
        <p:spPr>
          <a:xfrm>
            <a:off x="3014312" y="2467592"/>
            <a:ext cx="13014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27" name="Google Shape;727;p45"/>
          <p:cNvSpPr txBox="1">
            <a:spLocks noGrp="1"/>
          </p:cNvSpPr>
          <p:nvPr>
            <p:ph type="subTitle" idx="8"/>
          </p:nvPr>
        </p:nvSpPr>
        <p:spPr>
          <a:xfrm>
            <a:off x="4235218" y="2384342"/>
            <a:ext cx="3057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8" name="Google Shape;728;p4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-5400000">
            <a:off x="8078279" y="3170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8175151" y="3052974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>
            <a:off x="7639374" y="371192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5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-610864" y="-653613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5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 flipH="1">
            <a:off x="-623568" y="3194883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5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209012" y="609550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45"/>
          <p:cNvGrpSpPr/>
          <p:nvPr/>
        </p:nvGrpSpPr>
        <p:grpSpPr>
          <a:xfrm>
            <a:off x="8255537" y="4611336"/>
            <a:ext cx="1210728" cy="1146586"/>
            <a:chOff x="8122302" y="1571874"/>
            <a:chExt cx="1363740" cy="1291491"/>
          </a:xfrm>
        </p:grpSpPr>
        <p:sp>
          <p:nvSpPr>
            <p:cNvPr id="735" name="Google Shape;735;p45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45"/>
          <p:cNvSpPr/>
          <p:nvPr/>
        </p:nvSpPr>
        <p:spPr>
          <a:xfrm rot="10800000">
            <a:off x="607663" y="138707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6"/>
          <p:cNvSpPr txBox="1">
            <a:spLocks noGrp="1"/>
          </p:cNvSpPr>
          <p:nvPr>
            <p:ph type="subTitle" idx="1"/>
          </p:nvPr>
        </p:nvSpPr>
        <p:spPr>
          <a:xfrm>
            <a:off x="2222150" y="2127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41" name="Google Shape;741;p46"/>
          <p:cNvSpPr txBox="1">
            <a:spLocks noGrp="1"/>
          </p:cNvSpPr>
          <p:nvPr>
            <p:ph type="subTitle" idx="2"/>
          </p:nvPr>
        </p:nvSpPr>
        <p:spPr>
          <a:xfrm>
            <a:off x="2222150" y="2428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4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0800000" flipH="1">
            <a:off x="318037" y="-30175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6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9390652" y="2943401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6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flipH="1">
            <a:off x="-313080" y="53952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 flipH="1">
            <a:off x="-163063" y="459942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6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7844325" y="-1529442"/>
            <a:ext cx="1146526" cy="34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6"/>
          <p:cNvSpPr/>
          <p:nvPr/>
        </p:nvSpPr>
        <p:spPr>
          <a:xfrm flipH="1">
            <a:off x="7834957" y="4198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6"/>
          <p:cNvSpPr/>
          <p:nvPr/>
        </p:nvSpPr>
        <p:spPr>
          <a:xfrm flipH="1">
            <a:off x="8313898" y="4198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9" name="Google Shape;749;p4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 flipH="1">
            <a:off x="-163063" y="3546376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6"/>
          <p:cNvSpPr txBox="1">
            <a:spLocks noGrp="1"/>
          </p:cNvSpPr>
          <p:nvPr>
            <p:ph type="subTitle" idx="3"/>
          </p:nvPr>
        </p:nvSpPr>
        <p:spPr>
          <a:xfrm>
            <a:off x="4968850" y="2127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51" name="Google Shape;751;p46"/>
          <p:cNvSpPr txBox="1">
            <a:spLocks noGrp="1"/>
          </p:cNvSpPr>
          <p:nvPr>
            <p:ph type="subTitle" idx="4"/>
          </p:nvPr>
        </p:nvSpPr>
        <p:spPr>
          <a:xfrm>
            <a:off x="4968850" y="2428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6"/>
          <p:cNvSpPr txBox="1">
            <a:spLocks noGrp="1"/>
          </p:cNvSpPr>
          <p:nvPr>
            <p:ph type="subTitle" idx="5"/>
          </p:nvPr>
        </p:nvSpPr>
        <p:spPr>
          <a:xfrm>
            <a:off x="8488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53" name="Google Shape;753;p46"/>
          <p:cNvSpPr txBox="1">
            <a:spLocks noGrp="1"/>
          </p:cNvSpPr>
          <p:nvPr>
            <p:ph type="subTitle" idx="6"/>
          </p:nvPr>
        </p:nvSpPr>
        <p:spPr>
          <a:xfrm>
            <a:off x="8488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6"/>
          <p:cNvSpPr txBox="1">
            <a:spLocks noGrp="1"/>
          </p:cNvSpPr>
          <p:nvPr>
            <p:ph type="subTitle" idx="7"/>
          </p:nvPr>
        </p:nvSpPr>
        <p:spPr>
          <a:xfrm>
            <a:off x="63422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55" name="Google Shape;755;p46"/>
          <p:cNvSpPr txBox="1">
            <a:spLocks noGrp="1"/>
          </p:cNvSpPr>
          <p:nvPr>
            <p:ph type="subTitle" idx="8"/>
          </p:nvPr>
        </p:nvSpPr>
        <p:spPr>
          <a:xfrm>
            <a:off x="63422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6"/>
          <p:cNvSpPr txBox="1">
            <a:spLocks noGrp="1"/>
          </p:cNvSpPr>
          <p:nvPr>
            <p:ph type="subTitle" idx="9"/>
          </p:nvPr>
        </p:nvSpPr>
        <p:spPr>
          <a:xfrm>
            <a:off x="35955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57" name="Google Shape;757;p46"/>
          <p:cNvSpPr txBox="1">
            <a:spLocks noGrp="1"/>
          </p:cNvSpPr>
          <p:nvPr>
            <p:ph type="subTitle" idx="13"/>
          </p:nvPr>
        </p:nvSpPr>
        <p:spPr>
          <a:xfrm>
            <a:off x="35955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47"/>
          <p:cNvSpPr txBox="1">
            <a:spLocks noGrp="1"/>
          </p:cNvSpPr>
          <p:nvPr>
            <p:ph type="subTitle" idx="1"/>
          </p:nvPr>
        </p:nvSpPr>
        <p:spPr>
          <a:xfrm>
            <a:off x="2282000" y="1520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61" name="Google Shape;761;p47"/>
          <p:cNvSpPr txBox="1">
            <a:spLocks noGrp="1"/>
          </p:cNvSpPr>
          <p:nvPr>
            <p:ph type="subTitle" idx="2"/>
          </p:nvPr>
        </p:nvSpPr>
        <p:spPr>
          <a:xfrm>
            <a:off x="2282000" y="1821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47"/>
          <p:cNvSpPr txBox="1">
            <a:spLocks noGrp="1"/>
          </p:cNvSpPr>
          <p:nvPr>
            <p:ph type="subTitle" idx="3"/>
          </p:nvPr>
        </p:nvSpPr>
        <p:spPr>
          <a:xfrm>
            <a:off x="2282000" y="38406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63" name="Google Shape;763;p47"/>
          <p:cNvSpPr txBox="1">
            <a:spLocks noGrp="1"/>
          </p:cNvSpPr>
          <p:nvPr>
            <p:ph type="subTitle" idx="4"/>
          </p:nvPr>
        </p:nvSpPr>
        <p:spPr>
          <a:xfrm>
            <a:off x="2282000" y="41412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7"/>
          <p:cNvSpPr txBox="1">
            <a:spLocks noGrp="1"/>
          </p:cNvSpPr>
          <p:nvPr>
            <p:ph type="subTitle" idx="5"/>
          </p:nvPr>
        </p:nvSpPr>
        <p:spPr>
          <a:xfrm>
            <a:off x="2282000" y="26808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65" name="Google Shape;765;p47"/>
          <p:cNvSpPr txBox="1">
            <a:spLocks noGrp="1"/>
          </p:cNvSpPr>
          <p:nvPr>
            <p:ph type="subTitle" idx="6"/>
          </p:nvPr>
        </p:nvSpPr>
        <p:spPr>
          <a:xfrm>
            <a:off x="2282000" y="29814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7"/>
          <p:cNvSpPr txBox="1">
            <a:spLocks noGrp="1"/>
          </p:cNvSpPr>
          <p:nvPr>
            <p:ph type="subTitle" idx="7"/>
          </p:nvPr>
        </p:nvSpPr>
        <p:spPr>
          <a:xfrm>
            <a:off x="5609575" y="1520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67" name="Google Shape;767;p47"/>
          <p:cNvSpPr txBox="1">
            <a:spLocks noGrp="1"/>
          </p:cNvSpPr>
          <p:nvPr>
            <p:ph type="subTitle" idx="8"/>
          </p:nvPr>
        </p:nvSpPr>
        <p:spPr>
          <a:xfrm>
            <a:off x="5609575" y="1821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7"/>
          <p:cNvSpPr txBox="1">
            <a:spLocks noGrp="1"/>
          </p:cNvSpPr>
          <p:nvPr>
            <p:ph type="subTitle" idx="9"/>
          </p:nvPr>
        </p:nvSpPr>
        <p:spPr>
          <a:xfrm>
            <a:off x="5609575" y="38406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69" name="Google Shape;769;p47"/>
          <p:cNvSpPr txBox="1">
            <a:spLocks noGrp="1"/>
          </p:cNvSpPr>
          <p:nvPr>
            <p:ph type="subTitle" idx="13"/>
          </p:nvPr>
        </p:nvSpPr>
        <p:spPr>
          <a:xfrm>
            <a:off x="5609575" y="41412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7"/>
          <p:cNvSpPr txBox="1">
            <a:spLocks noGrp="1"/>
          </p:cNvSpPr>
          <p:nvPr>
            <p:ph type="subTitle" idx="14"/>
          </p:nvPr>
        </p:nvSpPr>
        <p:spPr>
          <a:xfrm>
            <a:off x="5609575" y="26808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71" name="Google Shape;771;p47"/>
          <p:cNvSpPr txBox="1">
            <a:spLocks noGrp="1"/>
          </p:cNvSpPr>
          <p:nvPr>
            <p:ph type="subTitle" idx="15"/>
          </p:nvPr>
        </p:nvSpPr>
        <p:spPr>
          <a:xfrm>
            <a:off x="5609575" y="29814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2" name="Google Shape;772;p4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76429" y="414229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377452" y="31537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7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5400000">
            <a:off x="-70101" y="-775576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7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7886" y="7787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7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5400000">
            <a:off x="8905900" y="181282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7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flipH="1">
            <a:off x="7876432" y="-62731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7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 rot="-5400000">
            <a:off x="-88000" y="32646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7"/>
          <p:cNvSpPr/>
          <p:nvPr/>
        </p:nvSpPr>
        <p:spPr>
          <a:xfrm rot="-5400000">
            <a:off x="-447394" y="241089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0" name="Google Shape;780;p47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5400000">
            <a:off x="8905901" y="1310550"/>
            <a:ext cx="413303" cy="2538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47"/>
          <p:cNvGrpSpPr/>
          <p:nvPr/>
        </p:nvGrpSpPr>
        <p:grpSpPr>
          <a:xfrm>
            <a:off x="8234566" y="3448532"/>
            <a:ext cx="462932" cy="1350858"/>
            <a:chOff x="12021462" y="4948636"/>
            <a:chExt cx="682086" cy="1990361"/>
          </a:xfrm>
        </p:grpSpPr>
        <p:sp>
          <p:nvSpPr>
            <p:cNvPr id="782" name="Google Shape;782;p47"/>
            <p:cNvSpPr/>
            <p:nvPr/>
          </p:nvSpPr>
          <p:spPr>
            <a:xfrm rot="-5400000">
              <a:off x="12067047" y="6314085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 rot="-5400000">
              <a:off x="12067047" y="4919039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 rot="-5400000">
              <a:off x="12081083" y="5615237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8"/>
          <p:cNvSpPr txBox="1">
            <a:spLocks noGrp="1"/>
          </p:cNvSpPr>
          <p:nvPr>
            <p:ph type="subTitle" idx="1"/>
          </p:nvPr>
        </p:nvSpPr>
        <p:spPr>
          <a:xfrm>
            <a:off x="1130900" y="18081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88" name="Google Shape;788;p48"/>
          <p:cNvSpPr txBox="1">
            <a:spLocks noGrp="1"/>
          </p:cNvSpPr>
          <p:nvPr>
            <p:ph type="subTitle" idx="2"/>
          </p:nvPr>
        </p:nvSpPr>
        <p:spPr>
          <a:xfrm>
            <a:off x="1130900" y="21087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8"/>
          <p:cNvSpPr txBox="1">
            <a:spLocks noGrp="1"/>
          </p:cNvSpPr>
          <p:nvPr>
            <p:ph type="subTitle" idx="3"/>
          </p:nvPr>
        </p:nvSpPr>
        <p:spPr>
          <a:xfrm>
            <a:off x="3595500" y="18081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90" name="Google Shape;790;p48"/>
          <p:cNvSpPr txBox="1">
            <a:spLocks noGrp="1"/>
          </p:cNvSpPr>
          <p:nvPr>
            <p:ph type="subTitle" idx="4"/>
          </p:nvPr>
        </p:nvSpPr>
        <p:spPr>
          <a:xfrm>
            <a:off x="3595500" y="21087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8"/>
          <p:cNvSpPr txBox="1">
            <a:spLocks noGrp="1"/>
          </p:cNvSpPr>
          <p:nvPr>
            <p:ph type="subTitle" idx="5"/>
          </p:nvPr>
        </p:nvSpPr>
        <p:spPr>
          <a:xfrm>
            <a:off x="1130900" y="3152638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92" name="Google Shape;792;p48"/>
          <p:cNvSpPr txBox="1">
            <a:spLocks noGrp="1"/>
          </p:cNvSpPr>
          <p:nvPr>
            <p:ph type="subTitle" idx="6"/>
          </p:nvPr>
        </p:nvSpPr>
        <p:spPr>
          <a:xfrm>
            <a:off x="1130900" y="3453227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8"/>
          <p:cNvSpPr txBox="1">
            <a:spLocks noGrp="1"/>
          </p:cNvSpPr>
          <p:nvPr>
            <p:ph type="subTitle" idx="7"/>
          </p:nvPr>
        </p:nvSpPr>
        <p:spPr>
          <a:xfrm>
            <a:off x="6060100" y="18081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94" name="Google Shape;794;p48"/>
          <p:cNvSpPr txBox="1">
            <a:spLocks noGrp="1"/>
          </p:cNvSpPr>
          <p:nvPr>
            <p:ph type="subTitle" idx="8"/>
          </p:nvPr>
        </p:nvSpPr>
        <p:spPr>
          <a:xfrm>
            <a:off x="6060100" y="21087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8"/>
          <p:cNvSpPr txBox="1">
            <a:spLocks noGrp="1"/>
          </p:cNvSpPr>
          <p:nvPr>
            <p:ph type="subTitle" idx="9"/>
          </p:nvPr>
        </p:nvSpPr>
        <p:spPr>
          <a:xfrm>
            <a:off x="3595500" y="31526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96" name="Google Shape;796;p48"/>
          <p:cNvSpPr txBox="1">
            <a:spLocks noGrp="1"/>
          </p:cNvSpPr>
          <p:nvPr>
            <p:ph type="subTitle" idx="13"/>
          </p:nvPr>
        </p:nvSpPr>
        <p:spPr>
          <a:xfrm>
            <a:off x="3595500" y="34532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8"/>
          <p:cNvSpPr txBox="1">
            <a:spLocks noGrp="1"/>
          </p:cNvSpPr>
          <p:nvPr>
            <p:ph type="subTitle" idx="14"/>
          </p:nvPr>
        </p:nvSpPr>
        <p:spPr>
          <a:xfrm>
            <a:off x="6060100" y="3152638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Medium"/>
              <a:buNone/>
              <a:defRPr sz="1800"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98" name="Google Shape;798;p48"/>
          <p:cNvSpPr txBox="1">
            <a:spLocks noGrp="1"/>
          </p:cNvSpPr>
          <p:nvPr>
            <p:ph type="subTitle" idx="15"/>
          </p:nvPr>
        </p:nvSpPr>
        <p:spPr>
          <a:xfrm>
            <a:off x="6060100" y="3453227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9" name="Google Shape;799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430779" y="38909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7820872" y="391926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8"/>
          <p:cNvSpPr/>
          <p:nvPr/>
        </p:nvSpPr>
        <p:spPr>
          <a:xfrm>
            <a:off x="7604463" y="4311759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860201" y="4415822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324424" y="3756874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8640882" y="-145685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8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 rot="5400000">
            <a:off x="-596373" y="-1329149"/>
            <a:ext cx="1693126" cy="3737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48"/>
          <p:cNvGrpSpPr/>
          <p:nvPr/>
        </p:nvGrpSpPr>
        <p:grpSpPr>
          <a:xfrm>
            <a:off x="-307263" y="762211"/>
            <a:ext cx="1210728" cy="1146586"/>
            <a:chOff x="8122302" y="1571874"/>
            <a:chExt cx="1363740" cy="1291491"/>
          </a:xfrm>
        </p:grpSpPr>
        <p:sp>
          <p:nvSpPr>
            <p:cNvPr id="807" name="Google Shape;807;p48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9"/>
          <p:cNvSpPr txBox="1">
            <a:spLocks noGrp="1"/>
          </p:cNvSpPr>
          <p:nvPr>
            <p:ph type="title"/>
          </p:nvPr>
        </p:nvSpPr>
        <p:spPr>
          <a:xfrm>
            <a:off x="2089950" y="523763"/>
            <a:ext cx="49641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11" name="Google Shape;811;p49"/>
          <p:cNvSpPr txBox="1"/>
          <p:nvPr/>
        </p:nvSpPr>
        <p:spPr>
          <a:xfrm>
            <a:off x="2669850" y="3521175"/>
            <a:ext cx="38043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Text Medium"/>
                <a:ea typeface="Red Hat Text Medium"/>
                <a:cs typeface="Red Hat Text Medium"/>
                <a:sym typeface="Red Hat Text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Text Medium"/>
                <a:ea typeface="Red Hat Text Medium"/>
                <a:cs typeface="Red Hat Text Medium"/>
                <a:sym typeface="Red Hat Tex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Text Medium"/>
                <a:ea typeface="Red Hat Text Medium"/>
                <a:cs typeface="Red Hat Text Medium"/>
                <a:sym typeface="Red Hat Tex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12" name="Google Shape;812;p49"/>
          <p:cNvSpPr txBox="1">
            <a:spLocks noGrp="1"/>
          </p:cNvSpPr>
          <p:nvPr>
            <p:ph type="subTitle" idx="1"/>
          </p:nvPr>
        </p:nvSpPr>
        <p:spPr>
          <a:xfrm>
            <a:off x="2669850" y="2478750"/>
            <a:ext cx="38043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813" name="Google Shape;813;p49"/>
          <p:cNvSpPr txBox="1">
            <a:spLocks noGrp="1"/>
          </p:cNvSpPr>
          <p:nvPr>
            <p:ph type="subTitle" idx="2"/>
          </p:nvPr>
        </p:nvSpPr>
        <p:spPr>
          <a:xfrm>
            <a:off x="2669850" y="4304100"/>
            <a:ext cx="3804300" cy="2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/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pic>
        <p:nvPicPr>
          <p:cNvPr id="814" name="Google Shape;814;p4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55411" y="26022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9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68110" y="3215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9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 rot="5400000">
            <a:off x="7678477" y="-1219311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9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5400000">
            <a:off x="222176" y="-4274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9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-5400000">
            <a:off x="222175" y="748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9"/>
          <p:cNvPicPr preferRelativeResize="0"/>
          <p:nvPr/>
        </p:nvPicPr>
        <p:blipFill rotWithShape="1">
          <a:blip r:embed="rId9">
            <a:alphaModFix amt="50000"/>
          </a:blip>
          <a:srcRect/>
          <a:stretch/>
        </p:blipFill>
        <p:spPr>
          <a:xfrm>
            <a:off x="7310862" y="39538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9"/>
          <p:cNvSpPr/>
          <p:nvPr/>
        </p:nvSpPr>
        <p:spPr>
          <a:xfrm rot="5400000">
            <a:off x="6922500" y="384506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 rot="10800000">
            <a:off x="713225" y="-46745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2" name="Google Shape;822;p49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8054866" y="2924212"/>
            <a:ext cx="1566717" cy="141697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9"/>
          <p:cNvSpPr/>
          <p:nvPr/>
        </p:nvSpPr>
        <p:spPr>
          <a:xfrm rot="10800000">
            <a:off x="135975" y="-46745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49"/>
          <p:cNvGrpSpPr/>
          <p:nvPr/>
        </p:nvGrpSpPr>
        <p:grpSpPr>
          <a:xfrm>
            <a:off x="8144262" y="701661"/>
            <a:ext cx="1210728" cy="1146586"/>
            <a:chOff x="7956753" y="2013922"/>
            <a:chExt cx="1363740" cy="1291491"/>
          </a:xfrm>
        </p:grpSpPr>
        <p:sp>
          <p:nvSpPr>
            <p:cNvPr id="825" name="Google Shape;825;p49"/>
            <p:cNvSpPr/>
            <p:nvPr/>
          </p:nvSpPr>
          <p:spPr>
            <a:xfrm>
              <a:off x="7956753" y="2013922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8246018" y="2292184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50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5400000">
            <a:off x="-195154" y="307632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374" y="10048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8332887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830614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10800000">
            <a:off x="7800025" y="10588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0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rot="-5400000">
            <a:off x="7736751" y="353666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0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-5400000" flipH="1">
            <a:off x="6598553" y="285688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0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35347" y="3650924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0"/>
          <p:cNvSpPr/>
          <p:nvPr/>
        </p:nvSpPr>
        <p:spPr>
          <a:xfrm>
            <a:off x="8323213" y="16508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0"/>
          <p:cNvSpPr/>
          <p:nvPr/>
        </p:nvSpPr>
        <p:spPr>
          <a:xfrm rot="5400000">
            <a:off x="1848494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0"/>
          <p:cNvSpPr/>
          <p:nvPr/>
        </p:nvSpPr>
        <p:spPr>
          <a:xfrm rot="5400000">
            <a:off x="1373131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0"/>
          <p:cNvSpPr/>
          <p:nvPr/>
        </p:nvSpPr>
        <p:spPr>
          <a:xfrm rot="5400000">
            <a:off x="897769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0"/>
          <p:cNvSpPr/>
          <p:nvPr/>
        </p:nvSpPr>
        <p:spPr>
          <a:xfrm rot="-5400000">
            <a:off x="1198944" y="-40097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8451196" y="4229819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15136" y="-176632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635673" y="-51974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-413368" y="-114978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-596775" y="428146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6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92" name="Google Shape;92;p6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8005212" y="4667711"/>
            <a:ext cx="1210728" cy="1146586"/>
            <a:chOff x="7800130" y="6481200"/>
            <a:chExt cx="1363740" cy="1291491"/>
          </a:xfrm>
        </p:grpSpPr>
        <p:sp>
          <p:nvSpPr>
            <p:cNvPr id="96" name="Google Shape;96;p6"/>
            <p:cNvSpPr/>
            <p:nvPr/>
          </p:nvSpPr>
          <p:spPr>
            <a:xfrm>
              <a:off x="7800130" y="648120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089395" y="6759463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51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235347" y="-685164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51"/>
          <p:cNvGrpSpPr/>
          <p:nvPr/>
        </p:nvGrpSpPr>
        <p:grpSpPr>
          <a:xfrm>
            <a:off x="446241" y="1046152"/>
            <a:ext cx="462938" cy="1350863"/>
            <a:chOff x="446241" y="1046152"/>
            <a:chExt cx="462938" cy="1350863"/>
          </a:xfrm>
        </p:grpSpPr>
        <p:sp>
          <p:nvSpPr>
            <p:cNvPr id="844" name="Google Shape;844;p51"/>
            <p:cNvSpPr/>
            <p:nvPr/>
          </p:nvSpPr>
          <p:spPr>
            <a:xfrm rot="-5400000">
              <a:off x="477180" y="1972881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 rot="-5400000">
              <a:off x="477180" y="1026064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 rot="-5400000">
              <a:off x="486706" y="1498573"/>
              <a:ext cx="382007" cy="462938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7" name="Google Shape;847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30460" y="153412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1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-762539" y="402464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1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-5400000">
            <a:off x="8362975" y="-32640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1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5400000">
            <a:off x="8362976" y="-82867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1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1689682" y="31316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1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7598325" y="4026325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51"/>
          <p:cNvSpPr/>
          <p:nvPr/>
        </p:nvSpPr>
        <p:spPr>
          <a:xfrm>
            <a:off x="6017388" y="442548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5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94801">
            <a:off x="421207" y="-1683642"/>
            <a:ext cx="1146526" cy="3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2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7774436" y="-512113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2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>
            <a:off x="-711373" y="175087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2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387175" y="363187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0800000">
            <a:off x="942997" y="624301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52"/>
          <p:cNvGrpSpPr/>
          <p:nvPr/>
        </p:nvGrpSpPr>
        <p:grpSpPr>
          <a:xfrm>
            <a:off x="8430737" y="624311"/>
            <a:ext cx="1210728" cy="1146586"/>
            <a:chOff x="8122302" y="1571874"/>
            <a:chExt cx="1363740" cy="1291491"/>
          </a:xfrm>
        </p:grpSpPr>
        <p:sp>
          <p:nvSpPr>
            <p:cNvPr id="861" name="Google Shape;861;p52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52"/>
          <p:cNvSpPr/>
          <p:nvPr/>
        </p:nvSpPr>
        <p:spPr>
          <a:xfrm>
            <a:off x="7899525" y="437963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52"/>
          <p:cNvGrpSpPr/>
          <p:nvPr/>
        </p:nvGrpSpPr>
        <p:grpSpPr>
          <a:xfrm>
            <a:off x="306103" y="3248557"/>
            <a:ext cx="462932" cy="1350858"/>
            <a:chOff x="339625" y="662464"/>
            <a:chExt cx="682086" cy="1990361"/>
          </a:xfrm>
        </p:grpSpPr>
        <p:sp>
          <p:nvSpPr>
            <p:cNvPr id="865" name="Google Shape;865;p52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5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7943112" y="330150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454364" y="3883912"/>
            <a:ext cx="1722750" cy="1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53"/>
          <p:cNvSpPr/>
          <p:nvPr/>
        </p:nvSpPr>
        <p:spPr>
          <a:xfrm>
            <a:off x="615513" y="4052959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53"/>
          <p:cNvGrpSpPr/>
          <p:nvPr/>
        </p:nvGrpSpPr>
        <p:grpSpPr>
          <a:xfrm rot="5400000">
            <a:off x="7143425" y="-413997"/>
            <a:ext cx="1296987" cy="1277694"/>
            <a:chOff x="8195875" y="1417728"/>
            <a:chExt cx="1296987" cy="1277694"/>
          </a:xfrm>
        </p:grpSpPr>
        <p:sp>
          <p:nvSpPr>
            <p:cNvPr id="873" name="Google Shape;873;p53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9" name="Google Shape;879;p53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flipH="1">
            <a:off x="373382" y="-81980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-5400000">
            <a:off x="7980375" y="289271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5400000">
            <a:off x="7980376" y="23904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3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926616" y="330161"/>
            <a:ext cx="1566717" cy="141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10800000">
            <a:off x="1222262" y="-12191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719989" y="-1219127"/>
            <a:ext cx="413303" cy="25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00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ubTitle" idx="1"/>
          </p:nvPr>
        </p:nvSpPr>
        <p:spPr>
          <a:xfrm>
            <a:off x="7200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2089950" y="1088136"/>
            <a:ext cx="4964100" cy="24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0211" y="-1546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64510" y="126446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>
            <a:off x="7761202" y="-11767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-5400000">
            <a:off x="258675" y="342331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5400000">
            <a:off x="258676" y="29210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6234050" y="39538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1609181" y="4486104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7475009" y="3415399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8"/>
          <p:cNvGrpSpPr/>
          <p:nvPr/>
        </p:nvGrpSpPr>
        <p:grpSpPr>
          <a:xfrm>
            <a:off x="7791939" y="1212763"/>
            <a:ext cx="534603" cy="1523921"/>
            <a:chOff x="7791939" y="1212763"/>
            <a:chExt cx="534603" cy="1523921"/>
          </a:xfrm>
        </p:grpSpPr>
        <p:sp>
          <p:nvSpPr>
            <p:cNvPr id="114" name="Google Shape;114;p8"/>
            <p:cNvSpPr/>
            <p:nvPr/>
          </p:nvSpPr>
          <p:spPr>
            <a:xfrm rot="-5400000">
              <a:off x="7316772" y="1913035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5400000">
              <a:off x="7121223" y="1923895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5400000">
              <a:off x="7512227" y="1895064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2400150" y="1100450"/>
            <a:ext cx="43437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2400150" y="2222350"/>
            <a:ext cx="4343700" cy="18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120" name="Google Shape;120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23016" y="36042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10800000">
            <a:off x="6906502" y="-13291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5400000">
            <a:off x="7806626" y="280571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5400000">
            <a:off x="7806625" y="3307985"/>
            <a:ext cx="413303" cy="25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 rot="5400000">
            <a:off x="2148550" y="389557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9"/>
          <p:cNvGrpSpPr/>
          <p:nvPr/>
        </p:nvGrpSpPr>
        <p:grpSpPr>
          <a:xfrm>
            <a:off x="8195875" y="1417728"/>
            <a:ext cx="1296987" cy="1277694"/>
            <a:chOff x="8195875" y="1417728"/>
            <a:chExt cx="1296987" cy="1277694"/>
          </a:xfrm>
        </p:grpSpPr>
        <p:sp>
          <p:nvSpPr>
            <p:cNvPr id="126" name="Google Shape;126;p9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9"/>
          <p:cNvGrpSpPr/>
          <p:nvPr/>
        </p:nvGrpSpPr>
        <p:grpSpPr>
          <a:xfrm>
            <a:off x="523019" y="664816"/>
            <a:ext cx="1238255" cy="273430"/>
            <a:chOff x="523019" y="664816"/>
            <a:chExt cx="1238255" cy="273430"/>
          </a:xfrm>
        </p:grpSpPr>
        <p:sp>
          <p:nvSpPr>
            <p:cNvPr id="133" name="Google Shape;133;p9"/>
            <p:cNvSpPr/>
            <p:nvPr/>
          </p:nvSpPr>
          <p:spPr>
            <a:xfrm rot="5400000">
              <a:off x="1480794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1005431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530069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Google Shape;136;p9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flipH="1">
            <a:off x="398332" y="1241358"/>
            <a:ext cx="1146526" cy="344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5400000">
            <a:off x="8085002" y="-76138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47911" y="4140201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5400000">
            <a:off x="136538" y="335553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5400000">
            <a:off x="136539" y="285326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317994" flipH="1">
            <a:off x="-281650" y="370775"/>
            <a:ext cx="1513351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/>
          <p:nvPr/>
        </p:nvSpPr>
        <p:spPr>
          <a:xfrm rot="5400000">
            <a:off x="1452900" y="394313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36736" y="3648388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0"/>
          <p:cNvGrpSpPr/>
          <p:nvPr/>
        </p:nvGrpSpPr>
        <p:grpSpPr>
          <a:xfrm>
            <a:off x="8253166" y="956557"/>
            <a:ext cx="462932" cy="1350858"/>
            <a:chOff x="12048867" y="1276948"/>
            <a:chExt cx="682086" cy="1990361"/>
          </a:xfrm>
        </p:grpSpPr>
        <p:sp>
          <p:nvSpPr>
            <p:cNvPr id="146" name="Google Shape;146;p10"/>
            <p:cNvSpPr/>
            <p:nvPr/>
          </p:nvSpPr>
          <p:spPr>
            <a:xfrm rot="-5400000">
              <a:off x="12094453" y="264239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-5400000">
              <a:off x="12094453" y="1247350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 rot="-5400000">
              <a:off x="12108488" y="1943548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623800" y="820750"/>
            <a:ext cx="3675900" cy="10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Medium"/>
              <a:buNone/>
              <a:defRPr sz="28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80325"/>
            <a:ext cx="77175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4"/>
          <p:cNvSpPr/>
          <p:nvPr/>
        </p:nvSpPr>
        <p:spPr>
          <a:xfrm>
            <a:off x="2701980" y="5951651"/>
            <a:ext cx="4496" cy="3383"/>
          </a:xfrm>
          <a:custGeom>
            <a:avLst/>
            <a:gdLst/>
            <a:ahLst/>
            <a:cxnLst/>
            <a:rect l="l" t="t" r="r" b="b"/>
            <a:pathLst>
              <a:path w="97" h="73" extrusionOk="0">
                <a:moveTo>
                  <a:pt x="24" y="0"/>
                </a:moveTo>
                <a:cubicBezTo>
                  <a:pt x="24" y="25"/>
                  <a:pt x="0" y="49"/>
                  <a:pt x="0" y="73"/>
                </a:cubicBezTo>
                <a:lnTo>
                  <a:pt x="72" y="73"/>
                </a:lnTo>
                <a:cubicBezTo>
                  <a:pt x="72" y="73"/>
                  <a:pt x="72" y="49"/>
                  <a:pt x="96" y="25"/>
                </a:cubicBezTo>
                <a:cubicBezTo>
                  <a:pt x="72" y="25"/>
                  <a:pt x="48" y="25"/>
                  <a:pt x="24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4"/>
          <p:cNvSpPr/>
          <p:nvPr/>
        </p:nvSpPr>
        <p:spPr>
          <a:xfrm>
            <a:off x="2694156" y="3235444"/>
            <a:ext cx="3755686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4"/>
          <p:cNvSpPr txBox="1">
            <a:spLocks noGrp="1"/>
          </p:cNvSpPr>
          <p:nvPr>
            <p:ph type="ctrTitle"/>
          </p:nvPr>
        </p:nvSpPr>
        <p:spPr>
          <a:xfrm>
            <a:off x="1422675" y="584750"/>
            <a:ext cx="6580500" cy="28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 MANAGEMENT TECHNOLOGIES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MDS271</a:t>
            </a:r>
            <a:endParaRPr sz="4800"/>
          </a:p>
        </p:txBody>
      </p:sp>
      <p:sp>
        <p:nvSpPr>
          <p:cNvPr id="890" name="Google Shape;890;p54"/>
          <p:cNvSpPr txBox="1">
            <a:spLocks noGrp="1"/>
          </p:cNvSpPr>
          <p:nvPr>
            <p:ph type="subTitle" idx="1"/>
          </p:nvPr>
        </p:nvSpPr>
        <p:spPr>
          <a:xfrm>
            <a:off x="2214450" y="3439846"/>
            <a:ext cx="47151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ANGELINE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2348409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63"/>
          <p:cNvPicPr preferRelativeResize="0"/>
          <p:nvPr/>
        </p:nvPicPr>
        <p:blipFill rotWithShape="1">
          <a:blip r:embed="rId3">
            <a:alphaModFix/>
          </a:blip>
          <a:srcRect t="4824" b="4833"/>
          <a:stretch/>
        </p:blipFill>
        <p:spPr>
          <a:xfrm>
            <a:off x="713225" y="540250"/>
            <a:ext cx="2996700" cy="4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3"/>
          <p:cNvPicPr preferRelativeResize="0"/>
          <p:nvPr/>
        </p:nvPicPr>
        <p:blipFill rotWithShape="1">
          <a:blip r:embed="rId4">
            <a:alphaModFix/>
          </a:blip>
          <a:srcRect l="59653" r="6668"/>
          <a:stretch/>
        </p:blipFill>
        <p:spPr>
          <a:xfrm>
            <a:off x="671838" y="-9250"/>
            <a:ext cx="3079473" cy="5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3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 rot="5400000">
            <a:off x="-126459" y="226550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3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3106472" y="3693899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3"/>
          <p:cNvSpPr/>
          <p:nvPr/>
        </p:nvSpPr>
        <p:spPr>
          <a:xfrm>
            <a:off x="5798611" y="1959700"/>
            <a:ext cx="151337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3"/>
          <p:cNvSpPr/>
          <p:nvPr/>
        </p:nvSpPr>
        <p:spPr>
          <a:xfrm rot="5400000">
            <a:off x="3461938" y="2096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3"/>
          <p:cNvSpPr txBox="1">
            <a:spLocks noGrp="1"/>
          </p:cNvSpPr>
          <p:nvPr>
            <p:ph type="title"/>
          </p:nvPr>
        </p:nvSpPr>
        <p:spPr>
          <a:xfrm>
            <a:off x="46866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sp>
        <p:nvSpPr>
          <p:cNvPr id="983" name="Google Shape;983;p63"/>
          <p:cNvSpPr txBox="1">
            <a:spLocks noGrp="1"/>
          </p:cNvSpPr>
          <p:nvPr>
            <p:ph type="subTitle" idx="1"/>
          </p:nvPr>
        </p:nvSpPr>
        <p:spPr>
          <a:xfrm>
            <a:off x="46866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The localhost is connected and the connection is made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Database is created with a name CAT2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64"/>
          <p:cNvPicPr preferRelativeResize="0"/>
          <p:nvPr/>
        </p:nvPicPr>
        <p:blipFill rotWithShape="1">
          <a:blip r:embed="rId3">
            <a:alphaModFix/>
          </a:blip>
          <a:srcRect l="22275" r="22270"/>
          <a:stretch/>
        </p:blipFill>
        <p:spPr>
          <a:xfrm>
            <a:off x="5468700" y="540250"/>
            <a:ext cx="2962200" cy="4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4"/>
          <p:cNvPicPr preferRelativeResize="0"/>
          <p:nvPr/>
        </p:nvPicPr>
        <p:blipFill rotWithShape="1">
          <a:blip r:embed="rId4">
            <a:alphaModFix/>
          </a:blip>
          <a:srcRect l="59653" r="6668"/>
          <a:stretch/>
        </p:blipFill>
        <p:spPr>
          <a:xfrm flipH="1">
            <a:off x="5410062" y="-9250"/>
            <a:ext cx="3079473" cy="5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4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7962187" y="1144917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4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7588375" y="2147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4"/>
          <p:cNvSpPr/>
          <p:nvPr/>
        </p:nvSpPr>
        <p:spPr>
          <a:xfrm>
            <a:off x="808563" y="2463975"/>
            <a:ext cx="377348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4"/>
          <p:cNvSpPr txBox="1">
            <a:spLocks noGrp="1"/>
          </p:cNvSpPr>
          <p:nvPr>
            <p:ph type="title"/>
          </p:nvPr>
        </p:nvSpPr>
        <p:spPr>
          <a:xfrm>
            <a:off x="716800" y="1597438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</a:t>
            </a:r>
            <a:endParaRPr/>
          </a:p>
        </p:txBody>
      </p:sp>
      <p:sp>
        <p:nvSpPr>
          <p:cNvPr id="994" name="Google Shape;994;p64"/>
          <p:cNvSpPr txBox="1">
            <a:spLocks noGrp="1"/>
          </p:cNvSpPr>
          <p:nvPr>
            <p:ph type="subTitle" idx="1"/>
          </p:nvPr>
        </p:nvSpPr>
        <p:spPr>
          <a:xfrm>
            <a:off x="716800" y="2683562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Import data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Select the file</a:t>
            </a:r>
            <a:endParaRPr/>
          </a:p>
        </p:txBody>
      </p:sp>
      <p:pic>
        <p:nvPicPr>
          <p:cNvPr id="995" name="Google Shape;995;p64"/>
          <p:cNvPicPr preferRelativeResize="0"/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>
            <a:off x="5468691" y="4203101"/>
            <a:ext cx="1343807" cy="48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5"/>
          <p:cNvSpPr txBox="1">
            <a:spLocks noGrp="1"/>
          </p:cNvSpPr>
          <p:nvPr>
            <p:ph type="title"/>
          </p:nvPr>
        </p:nvSpPr>
        <p:spPr>
          <a:xfrm>
            <a:off x="519050" y="1317700"/>
            <a:ext cx="7081200" cy="17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ANALYZATION</a:t>
            </a:r>
            <a:endParaRPr sz="7200"/>
          </a:p>
        </p:txBody>
      </p:sp>
      <p:sp>
        <p:nvSpPr>
          <p:cNvPr id="1001" name="Google Shape;1001;p65"/>
          <p:cNvSpPr/>
          <p:nvPr/>
        </p:nvSpPr>
        <p:spPr>
          <a:xfrm>
            <a:off x="1596600" y="2985450"/>
            <a:ext cx="4926106" cy="107654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6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168926" y="1715194"/>
            <a:ext cx="914525" cy="923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" name="Google Shape;1007;p66"/>
          <p:cNvGrpSpPr/>
          <p:nvPr/>
        </p:nvGrpSpPr>
        <p:grpSpPr>
          <a:xfrm>
            <a:off x="4396788" y="1929550"/>
            <a:ext cx="458775" cy="494950"/>
            <a:chOff x="1778138" y="1995288"/>
            <a:chExt cx="458775" cy="494950"/>
          </a:xfrm>
        </p:grpSpPr>
        <p:sp>
          <p:nvSpPr>
            <p:cNvPr id="1008" name="Google Shape;1008;p66"/>
            <p:cNvSpPr/>
            <p:nvPr/>
          </p:nvSpPr>
          <p:spPr>
            <a:xfrm>
              <a:off x="1928638" y="2367188"/>
              <a:ext cx="157050" cy="54300"/>
            </a:xfrm>
            <a:custGeom>
              <a:avLst/>
              <a:gdLst/>
              <a:ahLst/>
              <a:cxnLst/>
              <a:rect l="l" t="t" r="r" b="b"/>
              <a:pathLst>
                <a:path w="6282" h="2172" extrusionOk="0">
                  <a:moveTo>
                    <a:pt x="1" y="1"/>
                  </a:moveTo>
                  <a:lnTo>
                    <a:pt x="1" y="2172"/>
                  </a:lnTo>
                  <a:lnTo>
                    <a:pt x="6281" y="2172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66"/>
            <p:cNvSpPr/>
            <p:nvPr/>
          </p:nvSpPr>
          <p:spPr>
            <a:xfrm>
              <a:off x="1951788" y="2450413"/>
              <a:ext cx="110750" cy="39825"/>
            </a:xfrm>
            <a:custGeom>
              <a:avLst/>
              <a:gdLst/>
              <a:ahLst/>
              <a:cxnLst/>
              <a:rect l="l" t="t" r="r" b="b"/>
              <a:pathLst>
                <a:path w="4430" h="1593" extrusionOk="0">
                  <a:moveTo>
                    <a:pt x="1" y="0"/>
                  </a:moveTo>
                  <a:cubicBezTo>
                    <a:pt x="319" y="927"/>
                    <a:pt x="1187" y="1592"/>
                    <a:pt x="2229" y="1592"/>
                  </a:cubicBezTo>
                  <a:cubicBezTo>
                    <a:pt x="3242" y="1592"/>
                    <a:pt x="4111" y="898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66"/>
            <p:cNvSpPr/>
            <p:nvPr/>
          </p:nvSpPr>
          <p:spPr>
            <a:xfrm>
              <a:off x="1865688" y="2082113"/>
              <a:ext cx="283675" cy="256175"/>
            </a:xfrm>
            <a:custGeom>
              <a:avLst/>
              <a:gdLst/>
              <a:ahLst/>
              <a:cxnLst/>
              <a:rect l="l" t="t" r="r" b="b"/>
              <a:pathLst>
                <a:path w="11347" h="10247" extrusionOk="0">
                  <a:moveTo>
                    <a:pt x="5669" y="4093"/>
                  </a:moveTo>
                  <a:cubicBezTo>
                    <a:pt x="5975" y="4093"/>
                    <a:pt x="6252" y="4340"/>
                    <a:pt x="6252" y="4689"/>
                  </a:cubicBezTo>
                  <a:lnTo>
                    <a:pt x="6252" y="5239"/>
                  </a:lnTo>
                  <a:lnTo>
                    <a:pt x="7555" y="4226"/>
                  </a:lnTo>
                  <a:cubicBezTo>
                    <a:pt x="7664" y="4142"/>
                    <a:pt x="7788" y="4102"/>
                    <a:pt x="7910" y="4102"/>
                  </a:cubicBezTo>
                  <a:cubicBezTo>
                    <a:pt x="8080" y="4102"/>
                    <a:pt x="8247" y="4178"/>
                    <a:pt x="8365" y="4313"/>
                  </a:cubicBezTo>
                  <a:cubicBezTo>
                    <a:pt x="8568" y="4574"/>
                    <a:pt x="8510" y="4950"/>
                    <a:pt x="8249" y="5123"/>
                  </a:cubicBezTo>
                  <a:lnTo>
                    <a:pt x="6021" y="6889"/>
                  </a:lnTo>
                  <a:cubicBezTo>
                    <a:pt x="5917" y="6969"/>
                    <a:pt x="5799" y="7005"/>
                    <a:pt x="5684" y="7005"/>
                  </a:cubicBezTo>
                  <a:cubicBezTo>
                    <a:pt x="5382" y="7005"/>
                    <a:pt x="5095" y="6761"/>
                    <a:pt x="5095" y="6426"/>
                  </a:cubicBezTo>
                  <a:lnTo>
                    <a:pt x="5095" y="5847"/>
                  </a:lnTo>
                  <a:lnTo>
                    <a:pt x="3792" y="6860"/>
                  </a:lnTo>
                  <a:cubicBezTo>
                    <a:pt x="3678" y="6949"/>
                    <a:pt x="3542" y="6993"/>
                    <a:pt x="3408" y="6993"/>
                  </a:cubicBezTo>
                  <a:cubicBezTo>
                    <a:pt x="3236" y="6993"/>
                    <a:pt x="3067" y="6920"/>
                    <a:pt x="2953" y="6773"/>
                  </a:cubicBezTo>
                  <a:cubicBezTo>
                    <a:pt x="2779" y="6513"/>
                    <a:pt x="2808" y="6165"/>
                    <a:pt x="3069" y="5963"/>
                  </a:cubicBezTo>
                  <a:lnTo>
                    <a:pt x="5297" y="4226"/>
                  </a:lnTo>
                  <a:cubicBezTo>
                    <a:pt x="5415" y="4134"/>
                    <a:pt x="5544" y="4093"/>
                    <a:pt x="5669" y="4093"/>
                  </a:cubicBezTo>
                  <a:close/>
                  <a:moveTo>
                    <a:pt x="5669" y="0"/>
                  </a:moveTo>
                  <a:cubicBezTo>
                    <a:pt x="5651" y="0"/>
                    <a:pt x="5633" y="0"/>
                    <a:pt x="5616" y="1"/>
                  </a:cubicBezTo>
                  <a:cubicBezTo>
                    <a:pt x="2548" y="30"/>
                    <a:pt x="1" y="2576"/>
                    <a:pt x="1" y="5673"/>
                  </a:cubicBezTo>
                  <a:cubicBezTo>
                    <a:pt x="1" y="7381"/>
                    <a:pt x="753" y="8973"/>
                    <a:pt x="2085" y="10073"/>
                  </a:cubicBezTo>
                  <a:cubicBezTo>
                    <a:pt x="2142" y="10130"/>
                    <a:pt x="2200" y="10188"/>
                    <a:pt x="2258" y="10246"/>
                  </a:cubicBezTo>
                  <a:lnTo>
                    <a:pt x="9060" y="10246"/>
                  </a:lnTo>
                  <a:cubicBezTo>
                    <a:pt x="9118" y="10188"/>
                    <a:pt x="9147" y="10130"/>
                    <a:pt x="9204" y="10102"/>
                  </a:cubicBezTo>
                  <a:cubicBezTo>
                    <a:pt x="10565" y="9002"/>
                    <a:pt x="11346" y="7381"/>
                    <a:pt x="11346" y="5673"/>
                  </a:cubicBezTo>
                  <a:cubicBezTo>
                    <a:pt x="11346" y="2536"/>
                    <a:pt x="8799" y="0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66"/>
            <p:cNvSpPr/>
            <p:nvPr/>
          </p:nvSpPr>
          <p:spPr>
            <a:xfrm>
              <a:off x="1993038" y="1995288"/>
              <a:ext cx="28975" cy="58625"/>
            </a:xfrm>
            <a:custGeom>
              <a:avLst/>
              <a:gdLst/>
              <a:ahLst/>
              <a:cxnLst/>
              <a:rect l="l" t="t" r="r" b="b"/>
              <a:pathLst>
                <a:path w="1159" h="2345" extrusionOk="0">
                  <a:moveTo>
                    <a:pt x="579" y="0"/>
                  </a:moveTo>
                  <a:cubicBezTo>
                    <a:pt x="261" y="0"/>
                    <a:pt x="1" y="261"/>
                    <a:pt x="1" y="579"/>
                  </a:cubicBezTo>
                  <a:lnTo>
                    <a:pt x="1" y="1766"/>
                  </a:lnTo>
                  <a:cubicBezTo>
                    <a:pt x="1" y="2084"/>
                    <a:pt x="261" y="2345"/>
                    <a:pt x="579" y="2345"/>
                  </a:cubicBezTo>
                  <a:cubicBezTo>
                    <a:pt x="898" y="2345"/>
                    <a:pt x="1158" y="2084"/>
                    <a:pt x="1158" y="1766"/>
                  </a:cubicBezTo>
                  <a:lnTo>
                    <a:pt x="1158" y="579"/>
                  </a:lnTo>
                  <a:cubicBezTo>
                    <a:pt x="1158" y="261"/>
                    <a:pt x="898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66"/>
            <p:cNvSpPr/>
            <p:nvPr/>
          </p:nvSpPr>
          <p:spPr>
            <a:xfrm>
              <a:off x="1838913" y="2058238"/>
              <a:ext cx="53575" cy="49950"/>
            </a:xfrm>
            <a:custGeom>
              <a:avLst/>
              <a:gdLst/>
              <a:ahLst/>
              <a:cxnLst/>
              <a:rect l="l" t="t" r="r" b="b"/>
              <a:pathLst>
                <a:path w="2143" h="1998" extrusionOk="0">
                  <a:moveTo>
                    <a:pt x="652" y="0"/>
                  </a:moveTo>
                  <a:cubicBezTo>
                    <a:pt x="500" y="0"/>
                    <a:pt x="348" y="58"/>
                    <a:pt x="232" y="174"/>
                  </a:cubicBezTo>
                  <a:cubicBezTo>
                    <a:pt x="1" y="406"/>
                    <a:pt x="1" y="753"/>
                    <a:pt x="232" y="985"/>
                  </a:cubicBezTo>
                  <a:lnTo>
                    <a:pt x="1101" y="1824"/>
                  </a:lnTo>
                  <a:cubicBezTo>
                    <a:pt x="1202" y="1940"/>
                    <a:pt x="1347" y="1998"/>
                    <a:pt x="1495" y="1998"/>
                  </a:cubicBezTo>
                  <a:cubicBezTo>
                    <a:pt x="1643" y="1998"/>
                    <a:pt x="1795" y="1940"/>
                    <a:pt x="1911" y="1824"/>
                  </a:cubicBezTo>
                  <a:cubicBezTo>
                    <a:pt x="2143" y="1621"/>
                    <a:pt x="2143" y="1245"/>
                    <a:pt x="1911" y="1013"/>
                  </a:cubicBezTo>
                  <a:lnTo>
                    <a:pt x="1072" y="174"/>
                  </a:lnTo>
                  <a:cubicBezTo>
                    <a:pt x="956" y="58"/>
                    <a:pt x="804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66"/>
            <p:cNvSpPr/>
            <p:nvPr/>
          </p:nvSpPr>
          <p:spPr>
            <a:xfrm>
              <a:off x="1778138" y="2210188"/>
              <a:ext cx="58625" cy="28975"/>
            </a:xfrm>
            <a:custGeom>
              <a:avLst/>
              <a:gdLst/>
              <a:ahLst/>
              <a:cxnLst/>
              <a:rect l="l" t="t" r="r" b="b"/>
              <a:pathLst>
                <a:path w="2345" h="1159" extrusionOk="0">
                  <a:moveTo>
                    <a:pt x="579" y="0"/>
                  </a:moveTo>
                  <a:cubicBezTo>
                    <a:pt x="232" y="0"/>
                    <a:pt x="1" y="261"/>
                    <a:pt x="1" y="579"/>
                  </a:cubicBezTo>
                  <a:cubicBezTo>
                    <a:pt x="1" y="898"/>
                    <a:pt x="261" y="1158"/>
                    <a:pt x="579" y="1158"/>
                  </a:cubicBezTo>
                  <a:lnTo>
                    <a:pt x="1766" y="1158"/>
                  </a:lnTo>
                  <a:cubicBezTo>
                    <a:pt x="2084" y="1158"/>
                    <a:pt x="2345" y="898"/>
                    <a:pt x="2345" y="579"/>
                  </a:cubicBezTo>
                  <a:cubicBezTo>
                    <a:pt x="2345" y="261"/>
                    <a:pt x="2084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66"/>
            <p:cNvSpPr/>
            <p:nvPr/>
          </p:nvSpPr>
          <p:spPr>
            <a:xfrm>
              <a:off x="2177538" y="2210188"/>
              <a:ext cx="59375" cy="28975"/>
            </a:xfrm>
            <a:custGeom>
              <a:avLst/>
              <a:gdLst/>
              <a:ahLst/>
              <a:cxnLst/>
              <a:rect l="l" t="t" r="r" b="b"/>
              <a:pathLst>
                <a:path w="2375" h="1159" extrusionOk="0">
                  <a:moveTo>
                    <a:pt x="580" y="0"/>
                  </a:moveTo>
                  <a:cubicBezTo>
                    <a:pt x="261" y="0"/>
                    <a:pt x="1" y="261"/>
                    <a:pt x="1" y="579"/>
                  </a:cubicBezTo>
                  <a:cubicBezTo>
                    <a:pt x="1" y="898"/>
                    <a:pt x="261" y="1158"/>
                    <a:pt x="580" y="1158"/>
                  </a:cubicBezTo>
                  <a:lnTo>
                    <a:pt x="1795" y="1158"/>
                  </a:lnTo>
                  <a:cubicBezTo>
                    <a:pt x="2114" y="1158"/>
                    <a:pt x="2374" y="898"/>
                    <a:pt x="2374" y="579"/>
                  </a:cubicBezTo>
                  <a:cubicBezTo>
                    <a:pt x="2374" y="261"/>
                    <a:pt x="2114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66"/>
            <p:cNvSpPr/>
            <p:nvPr/>
          </p:nvSpPr>
          <p:spPr>
            <a:xfrm>
              <a:off x="2161638" y="2280813"/>
              <a:ext cx="60800" cy="40475"/>
            </a:xfrm>
            <a:custGeom>
              <a:avLst/>
              <a:gdLst/>
              <a:ahLst/>
              <a:cxnLst/>
              <a:rect l="l" t="t" r="r" b="b"/>
              <a:pathLst>
                <a:path w="2432" h="1619" extrusionOk="0">
                  <a:moveTo>
                    <a:pt x="676" y="1"/>
                  </a:moveTo>
                  <a:cubicBezTo>
                    <a:pt x="441" y="1"/>
                    <a:pt x="234" y="138"/>
                    <a:pt x="145" y="359"/>
                  </a:cubicBezTo>
                  <a:cubicBezTo>
                    <a:pt x="0" y="649"/>
                    <a:pt x="145" y="996"/>
                    <a:pt x="434" y="1112"/>
                  </a:cubicBezTo>
                  <a:lnTo>
                    <a:pt x="1563" y="1575"/>
                  </a:lnTo>
                  <a:cubicBezTo>
                    <a:pt x="1637" y="1604"/>
                    <a:pt x="1714" y="1619"/>
                    <a:pt x="1790" y="1619"/>
                  </a:cubicBezTo>
                  <a:cubicBezTo>
                    <a:pt x="2014" y="1619"/>
                    <a:pt x="2229" y="1494"/>
                    <a:pt x="2316" y="1256"/>
                  </a:cubicBezTo>
                  <a:cubicBezTo>
                    <a:pt x="2431" y="967"/>
                    <a:pt x="2287" y="620"/>
                    <a:pt x="1997" y="504"/>
                  </a:cubicBezTo>
                  <a:lnTo>
                    <a:pt x="897" y="41"/>
                  </a:lnTo>
                  <a:cubicBezTo>
                    <a:pt x="823" y="14"/>
                    <a:pt x="748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66"/>
            <p:cNvSpPr/>
            <p:nvPr/>
          </p:nvSpPr>
          <p:spPr>
            <a:xfrm>
              <a:off x="1908388" y="2011663"/>
              <a:ext cx="44875" cy="56375"/>
            </a:xfrm>
            <a:custGeom>
              <a:avLst/>
              <a:gdLst/>
              <a:ahLst/>
              <a:cxnLst/>
              <a:rect l="l" t="t" r="r" b="b"/>
              <a:pathLst>
                <a:path w="1795" h="2255" extrusionOk="0">
                  <a:moveTo>
                    <a:pt x="656" y="0"/>
                  </a:moveTo>
                  <a:cubicBezTo>
                    <a:pt x="584" y="0"/>
                    <a:pt x="509" y="13"/>
                    <a:pt x="434" y="40"/>
                  </a:cubicBezTo>
                  <a:cubicBezTo>
                    <a:pt x="145" y="156"/>
                    <a:pt x="0" y="503"/>
                    <a:pt x="116" y="793"/>
                  </a:cubicBezTo>
                  <a:lnTo>
                    <a:pt x="579" y="1892"/>
                  </a:lnTo>
                  <a:cubicBezTo>
                    <a:pt x="687" y="2130"/>
                    <a:pt x="892" y="2255"/>
                    <a:pt x="1109" y="2255"/>
                  </a:cubicBezTo>
                  <a:cubicBezTo>
                    <a:pt x="1183" y="2255"/>
                    <a:pt x="1258" y="2240"/>
                    <a:pt x="1332" y="2211"/>
                  </a:cubicBezTo>
                  <a:cubicBezTo>
                    <a:pt x="1650" y="2095"/>
                    <a:pt x="1795" y="1748"/>
                    <a:pt x="1650" y="1458"/>
                  </a:cubicBezTo>
                  <a:lnTo>
                    <a:pt x="1216" y="358"/>
                  </a:lnTo>
                  <a:cubicBezTo>
                    <a:pt x="1105" y="137"/>
                    <a:pt x="89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66"/>
            <p:cNvSpPr/>
            <p:nvPr/>
          </p:nvSpPr>
          <p:spPr>
            <a:xfrm>
              <a:off x="1791888" y="2127738"/>
              <a:ext cx="60800" cy="40775"/>
            </a:xfrm>
            <a:custGeom>
              <a:avLst/>
              <a:gdLst/>
              <a:ahLst/>
              <a:cxnLst/>
              <a:rect l="l" t="t" r="r" b="b"/>
              <a:pathLst>
                <a:path w="2432" h="1631" extrusionOk="0">
                  <a:moveTo>
                    <a:pt x="662" y="1"/>
                  </a:moveTo>
                  <a:cubicBezTo>
                    <a:pt x="441" y="1"/>
                    <a:pt x="230" y="141"/>
                    <a:pt x="145" y="375"/>
                  </a:cubicBezTo>
                  <a:cubicBezTo>
                    <a:pt x="1" y="665"/>
                    <a:pt x="145" y="983"/>
                    <a:pt x="464" y="1128"/>
                  </a:cubicBezTo>
                  <a:lnTo>
                    <a:pt x="1563" y="1591"/>
                  </a:lnTo>
                  <a:cubicBezTo>
                    <a:pt x="1631" y="1618"/>
                    <a:pt x="1702" y="1631"/>
                    <a:pt x="1773" y="1631"/>
                  </a:cubicBezTo>
                  <a:cubicBezTo>
                    <a:pt x="2003" y="1631"/>
                    <a:pt x="2227" y="1494"/>
                    <a:pt x="2316" y="1272"/>
                  </a:cubicBezTo>
                  <a:cubicBezTo>
                    <a:pt x="2432" y="983"/>
                    <a:pt x="2287" y="636"/>
                    <a:pt x="1998" y="520"/>
                  </a:cubicBezTo>
                  <a:lnTo>
                    <a:pt x="898" y="57"/>
                  </a:lnTo>
                  <a:cubicBezTo>
                    <a:pt x="821" y="19"/>
                    <a:pt x="741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66"/>
            <p:cNvSpPr/>
            <p:nvPr/>
          </p:nvSpPr>
          <p:spPr>
            <a:xfrm>
              <a:off x="2122563" y="2058238"/>
              <a:ext cx="52850" cy="49950"/>
            </a:xfrm>
            <a:custGeom>
              <a:avLst/>
              <a:gdLst/>
              <a:ahLst/>
              <a:cxnLst/>
              <a:rect l="l" t="t" r="r" b="b"/>
              <a:pathLst>
                <a:path w="2114" h="1998" extrusionOk="0">
                  <a:moveTo>
                    <a:pt x="1476" y="0"/>
                  </a:moveTo>
                  <a:cubicBezTo>
                    <a:pt x="1332" y="0"/>
                    <a:pt x="1187" y="58"/>
                    <a:pt x="1071" y="174"/>
                  </a:cubicBezTo>
                  <a:lnTo>
                    <a:pt x="203" y="1013"/>
                  </a:lnTo>
                  <a:cubicBezTo>
                    <a:pt x="0" y="1245"/>
                    <a:pt x="0" y="1592"/>
                    <a:pt x="203" y="1824"/>
                  </a:cubicBezTo>
                  <a:cubicBezTo>
                    <a:pt x="319" y="1940"/>
                    <a:pt x="471" y="1998"/>
                    <a:pt x="623" y="1998"/>
                  </a:cubicBezTo>
                  <a:cubicBezTo>
                    <a:pt x="775" y="1998"/>
                    <a:pt x="926" y="1940"/>
                    <a:pt x="1042" y="1824"/>
                  </a:cubicBezTo>
                  <a:lnTo>
                    <a:pt x="1882" y="985"/>
                  </a:lnTo>
                  <a:cubicBezTo>
                    <a:pt x="2113" y="753"/>
                    <a:pt x="2113" y="406"/>
                    <a:pt x="1882" y="174"/>
                  </a:cubicBezTo>
                  <a:cubicBezTo>
                    <a:pt x="1766" y="58"/>
                    <a:pt x="1621" y="0"/>
                    <a:pt x="1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66"/>
            <p:cNvSpPr/>
            <p:nvPr/>
          </p:nvSpPr>
          <p:spPr>
            <a:xfrm>
              <a:off x="2061788" y="2011663"/>
              <a:ext cx="44150" cy="56700"/>
            </a:xfrm>
            <a:custGeom>
              <a:avLst/>
              <a:gdLst/>
              <a:ahLst/>
              <a:cxnLst/>
              <a:rect l="l" t="t" r="r" b="b"/>
              <a:pathLst>
                <a:path w="1766" h="2268" extrusionOk="0">
                  <a:moveTo>
                    <a:pt x="1122" y="0"/>
                  </a:moveTo>
                  <a:cubicBezTo>
                    <a:pt x="892" y="0"/>
                    <a:pt x="668" y="137"/>
                    <a:pt x="579" y="358"/>
                  </a:cubicBezTo>
                  <a:lnTo>
                    <a:pt x="116" y="1458"/>
                  </a:lnTo>
                  <a:cubicBezTo>
                    <a:pt x="0" y="1748"/>
                    <a:pt x="145" y="2095"/>
                    <a:pt x="434" y="2211"/>
                  </a:cubicBezTo>
                  <a:cubicBezTo>
                    <a:pt x="511" y="2249"/>
                    <a:pt x="591" y="2267"/>
                    <a:pt x="670" y="2267"/>
                  </a:cubicBezTo>
                  <a:cubicBezTo>
                    <a:pt x="891" y="2267"/>
                    <a:pt x="1102" y="2127"/>
                    <a:pt x="1187" y="1892"/>
                  </a:cubicBezTo>
                  <a:lnTo>
                    <a:pt x="1650" y="793"/>
                  </a:lnTo>
                  <a:cubicBezTo>
                    <a:pt x="1766" y="503"/>
                    <a:pt x="1621" y="156"/>
                    <a:pt x="1331" y="40"/>
                  </a:cubicBezTo>
                  <a:cubicBezTo>
                    <a:pt x="1264" y="13"/>
                    <a:pt x="1193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66"/>
            <p:cNvSpPr/>
            <p:nvPr/>
          </p:nvSpPr>
          <p:spPr>
            <a:xfrm>
              <a:off x="1792613" y="2280813"/>
              <a:ext cx="60075" cy="40475"/>
            </a:xfrm>
            <a:custGeom>
              <a:avLst/>
              <a:gdLst/>
              <a:ahLst/>
              <a:cxnLst/>
              <a:rect l="l" t="t" r="r" b="b"/>
              <a:pathLst>
                <a:path w="2403" h="1619" extrusionOk="0">
                  <a:moveTo>
                    <a:pt x="1744" y="1"/>
                  </a:moveTo>
                  <a:cubicBezTo>
                    <a:pt x="1673" y="1"/>
                    <a:pt x="1602" y="14"/>
                    <a:pt x="1534" y="41"/>
                  </a:cubicBezTo>
                  <a:lnTo>
                    <a:pt x="435" y="504"/>
                  </a:lnTo>
                  <a:cubicBezTo>
                    <a:pt x="116" y="620"/>
                    <a:pt x="0" y="967"/>
                    <a:pt x="116" y="1256"/>
                  </a:cubicBezTo>
                  <a:cubicBezTo>
                    <a:pt x="203" y="1494"/>
                    <a:pt x="418" y="1619"/>
                    <a:pt x="642" y="1619"/>
                  </a:cubicBezTo>
                  <a:cubicBezTo>
                    <a:pt x="718" y="1619"/>
                    <a:pt x="795" y="1604"/>
                    <a:pt x="869" y="1575"/>
                  </a:cubicBezTo>
                  <a:lnTo>
                    <a:pt x="1969" y="1112"/>
                  </a:lnTo>
                  <a:cubicBezTo>
                    <a:pt x="2258" y="996"/>
                    <a:pt x="2403" y="649"/>
                    <a:pt x="2287" y="359"/>
                  </a:cubicBezTo>
                  <a:cubicBezTo>
                    <a:pt x="2198" y="138"/>
                    <a:pt x="1974" y="1"/>
                    <a:pt x="1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66"/>
            <p:cNvSpPr/>
            <p:nvPr/>
          </p:nvSpPr>
          <p:spPr>
            <a:xfrm>
              <a:off x="2161638" y="2127738"/>
              <a:ext cx="60800" cy="40775"/>
            </a:xfrm>
            <a:custGeom>
              <a:avLst/>
              <a:gdLst/>
              <a:ahLst/>
              <a:cxnLst/>
              <a:rect l="l" t="t" r="r" b="b"/>
              <a:pathLst>
                <a:path w="2432" h="1631" extrusionOk="0">
                  <a:moveTo>
                    <a:pt x="1795" y="1"/>
                  </a:moveTo>
                  <a:cubicBezTo>
                    <a:pt x="1718" y="1"/>
                    <a:pt x="1639" y="19"/>
                    <a:pt x="1563" y="57"/>
                  </a:cubicBezTo>
                  <a:lnTo>
                    <a:pt x="434" y="520"/>
                  </a:lnTo>
                  <a:cubicBezTo>
                    <a:pt x="145" y="636"/>
                    <a:pt x="0" y="983"/>
                    <a:pt x="116" y="1272"/>
                  </a:cubicBezTo>
                  <a:cubicBezTo>
                    <a:pt x="227" y="1494"/>
                    <a:pt x="439" y="1631"/>
                    <a:pt x="676" y="1631"/>
                  </a:cubicBezTo>
                  <a:cubicBezTo>
                    <a:pt x="748" y="1631"/>
                    <a:pt x="823" y="1618"/>
                    <a:pt x="897" y="1591"/>
                  </a:cubicBezTo>
                  <a:lnTo>
                    <a:pt x="1997" y="1128"/>
                  </a:lnTo>
                  <a:cubicBezTo>
                    <a:pt x="2287" y="983"/>
                    <a:pt x="2431" y="665"/>
                    <a:pt x="2316" y="375"/>
                  </a:cubicBezTo>
                  <a:cubicBezTo>
                    <a:pt x="2209" y="141"/>
                    <a:pt x="2008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22" name="Google Shape;1022;p66"/>
          <p:cNvSpPr/>
          <p:nvPr/>
        </p:nvSpPr>
        <p:spPr>
          <a:xfrm>
            <a:off x="3992868" y="1004900"/>
            <a:ext cx="1158265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6"/>
          <p:cNvSpPr txBox="1">
            <a:spLocks noGrp="1"/>
          </p:cNvSpPr>
          <p:nvPr>
            <p:ph type="title"/>
          </p:nvPr>
        </p:nvSpPr>
        <p:spPr>
          <a:xfrm>
            <a:off x="713250" y="5551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Mongosh</a:t>
            </a:r>
            <a:endParaRPr/>
          </a:p>
        </p:txBody>
      </p:sp>
      <p:sp>
        <p:nvSpPr>
          <p:cNvPr id="1024" name="Google Shape;1024;p66"/>
          <p:cNvSpPr txBox="1">
            <a:spLocks noGrp="1"/>
          </p:cNvSpPr>
          <p:nvPr>
            <p:ph type="subTitle" idx="2"/>
          </p:nvPr>
        </p:nvSpPr>
        <p:spPr>
          <a:xfrm>
            <a:off x="3052537" y="2792275"/>
            <a:ext cx="3147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Mongosh is opened and the database CAT2 is used there and certain operations are performed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PERFORMED</a:t>
            </a:r>
            <a:endParaRPr/>
          </a:p>
        </p:txBody>
      </p:sp>
      <p:pic>
        <p:nvPicPr>
          <p:cNvPr id="1030" name="Google Shape;1030;p6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2878670" y="1377402"/>
            <a:ext cx="63994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5625370" y="1377402"/>
            <a:ext cx="63994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505320" y="3019477"/>
            <a:ext cx="63994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6998720" y="3019477"/>
            <a:ext cx="63994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252020" y="3019477"/>
            <a:ext cx="639949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7"/>
          <p:cNvSpPr/>
          <p:nvPr/>
        </p:nvSpPr>
        <p:spPr>
          <a:xfrm>
            <a:off x="2867675" y="1026326"/>
            <a:ext cx="3237650" cy="4697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67"/>
          <p:cNvGrpSpPr/>
          <p:nvPr/>
        </p:nvGrpSpPr>
        <p:grpSpPr>
          <a:xfrm>
            <a:off x="5785326" y="1542003"/>
            <a:ext cx="320038" cy="320022"/>
            <a:chOff x="9959725" y="2415150"/>
            <a:chExt cx="392300" cy="393195"/>
          </a:xfrm>
        </p:grpSpPr>
        <p:sp>
          <p:nvSpPr>
            <p:cNvPr id="1037" name="Google Shape;1037;p67"/>
            <p:cNvSpPr/>
            <p:nvPr/>
          </p:nvSpPr>
          <p:spPr>
            <a:xfrm>
              <a:off x="10052725" y="2508145"/>
              <a:ext cx="206925" cy="207980"/>
            </a:xfrm>
            <a:custGeom>
              <a:avLst/>
              <a:gdLst/>
              <a:ahLst/>
              <a:cxnLst/>
              <a:rect l="l" t="t" r="r" b="b"/>
              <a:pathLst>
                <a:path w="8277" h="8277" extrusionOk="0">
                  <a:moveTo>
                    <a:pt x="4151" y="1"/>
                  </a:moveTo>
                  <a:cubicBezTo>
                    <a:pt x="1874" y="1"/>
                    <a:pt x="1" y="1848"/>
                    <a:pt x="1" y="4126"/>
                  </a:cubicBezTo>
                  <a:cubicBezTo>
                    <a:pt x="1" y="6404"/>
                    <a:pt x="1874" y="8277"/>
                    <a:pt x="4151" y="8277"/>
                  </a:cubicBezTo>
                  <a:cubicBezTo>
                    <a:pt x="6404" y="8277"/>
                    <a:pt x="8276" y="6404"/>
                    <a:pt x="8276" y="4126"/>
                  </a:cubicBezTo>
                  <a:cubicBezTo>
                    <a:pt x="8276" y="3595"/>
                    <a:pt x="8150" y="3063"/>
                    <a:pt x="7947" y="2557"/>
                  </a:cubicBezTo>
                  <a:lnTo>
                    <a:pt x="6606" y="2329"/>
                  </a:lnTo>
                  <a:lnTo>
                    <a:pt x="6049" y="2886"/>
                  </a:lnTo>
                  <a:cubicBezTo>
                    <a:pt x="6302" y="3240"/>
                    <a:pt x="6429" y="3671"/>
                    <a:pt x="6429" y="4126"/>
                  </a:cubicBezTo>
                  <a:cubicBezTo>
                    <a:pt x="6429" y="5391"/>
                    <a:pt x="5417" y="6429"/>
                    <a:pt x="4151" y="6429"/>
                  </a:cubicBezTo>
                  <a:cubicBezTo>
                    <a:pt x="2886" y="6429"/>
                    <a:pt x="1848" y="5391"/>
                    <a:pt x="1848" y="4126"/>
                  </a:cubicBezTo>
                  <a:cubicBezTo>
                    <a:pt x="1848" y="2861"/>
                    <a:pt x="2886" y="1848"/>
                    <a:pt x="4151" y="1848"/>
                  </a:cubicBezTo>
                  <a:cubicBezTo>
                    <a:pt x="4607" y="1848"/>
                    <a:pt x="5037" y="1975"/>
                    <a:pt x="5417" y="2228"/>
                  </a:cubicBezTo>
                  <a:lnTo>
                    <a:pt x="5948" y="1697"/>
                  </a:lnTo>
                  <a:lnTo>
                    <a:pt x="5720" y="330"/>
                  </a:lnTo>
                  <a:cubicBezTo>
                    <a:pt x="5214" y="127"/>
                    <a:pt x="4683" y="1"/>
                    <a:pt x="4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7"/>
            <p:cNvSpPr/>
            <p:nvPr/>
          </p:nvSpPr>
          <p:spPr>
            <a:xfrm>
              <a:off x="10121700" y="2577471"/>
              <a:ext cx="68975" cy="69327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392" y="0"/>
                  </a:moveTo>
                  <a:cubicBezTo>
                    <a:pt x="633" y="0"/>
                    <a:pt x="0" y="608"/>
                    <a:pt x="0" y="1367"/>
                  </a:cubicBezTo>
                  <a:cubicBezTo>
                    <a:pt x="0" y="2126"/>
                    <a:pt x="633" y="2759"/>
                    <a:pt x="1392" y="2759"/>
                  </a:cubicBezTo>
                  <a:cubicBezTo>
                    <a:pt x="2151" y="2759"/>
                    <a:pt x="2759" y="2126"/>
                    <a:pt x="2759" y="1367"/>
                  </a:cubicBezTo>
                  <a:cubicBezTo>
                    <a:pt x="2759" y="1165"/>
                    <a:pt x="2708" y="962"/>
                    <a:pt x="2607" y="785"/>
                  </a:cubicBezTo>
                  <a:lnTo>
                    <a:pt x="1696" y="1696"/>
                  </a:lnTo>
                  <a:cubicBezTo>
                    <a:pt x="1620" y="1797"/>
                    <a:pt x="1493" y="1823"/>
                    <a:pt x="1392" y="1823"/>
                  </a:cubicBezTo>
                  <a:cubicBezTo>
                    <a:pt x="1266" y="1823"/>
                    <a:pt x="1139" y="1797"/>
                    <a:pt x="1063" y="1696"/>
                  </a:cubicBezTo>
                  <a:cubicBezTo>
                    <a:pt x="886" y="1519"/>
                    <a:pt x="886" y="1241"/>
                    <a:pt x="1063" y="1038"/>
                  </a:cubicBezTo>
                  <a:lnTo>
                    <a:pt x="1974" y="127"/>
                  </a:lnTo>
                  <a:cubicBezTo>
                    <a:pt x="1797" y="51"/>
                    <a:pt x="159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7"/>
            <p:cNvSpPr/>
            <p:nvPr/>
          </p:nvSpPr>
          <p:spPr>
            <a:xfrm>
              <a:off x="10237475" y="2477641"/>
              <a:ext cx="90500" cy="73774"/>
            </a:xfrm>
            <a:custGeom>
              <a:avLst/>
              <a:gdLst/>
              <a:ahLst/>
              <a:cxnLst/>
              <a:rect l="l" t="t" r="r" b="b"/>
              <a:pathLst>
                <a:path w="3620" h="2936" extrusionOk="0">
                  <a:moveTo>
                    <a:pt x="2759" y="0"/>
                  </a:moveTo>
                  <a:lnTo>
                    <a:pt x="1" y="2759"/>
                  </a:lnTo>
                  <a:lnTo>
                    <a:pt x="1114" y="2936"/>
                  </a:lnTo>
                  <a:lnTo>
                    <a:pt x="3544" y="506"/>
                  </a:lnTo>
                  <a:cubicBezTo>
                    <a:pt x="3594" y="430"/>
                    <a:pt x="3620" y="354"/>
                    <a:pt x="3594" y="279"/>
                  </a:cubicBezTo>
                  <a:cubicBezTo>
                    <a:pt x="3569" y="177"/>
                    <a:pt x="3518" y="127"/>
                    <a:pt x="3417" y="127"/>
                  </a:cubicBezTo>
                  <a:lnTo>
                    <a:pt x="2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7"/>
            <p:cNvSpPr/>
            <p:nvPr/>
          </p:nvSpPr>
          <p:spPr>
            <a:xfrm>
              <a:off x="10216600" y="2439875"/>
              <a:ext cx="73425" cy="90560"/>
            </a:xfrm>
            <a:custGeom>
              <a:avLst/>
              <a:gdLst/>
              <a:ahLst/>
              <a:cxnLst/>
              <a:rect l="l" t="t" r="r" b="b"/>
              <a:pathLst>
                <a:path w="2937" h="3604" extrusionOk="0">
                  <a:moveTo>
                    <a:pt x="2593" y="0"/>
                  </a:moveTo>
                  <a:cubicBezTo>
                    <a:pt x="2531" y="0"/>
                    <a:pt x="2467" y="24"/>
                    <a:pt x="2430" y="61"/>
                  </a:cubicBezTo>
                  <a:lnTo>
                    <a:pt x="0" y="2515"/>
                  </a:lnTo>
                  <a:lnTo>
                    <a:pt x="178" y="3604"/>
                  </a:lnTo>
                  <a:lnTo>
                    <a:pt x="2936" y="845"/>
                  </a:lnTo>
                  <a:lnTo>
                    <a:pt x="2810" y="187"/>
                  </a:lnTo>
                  <a:cubicBezTo>
                    <a:pt x="2810" y="86"/>
                    <a:pt x="2734" y="35"/>
                    <a:pt x="2658" y="10"/>
                  </a:cubicBezTo>
                  <a:cubicBezTo>
                    <a:pt x="2637" y="3"/>
                    <a:pt x="2615" y="0"/>
                    <a:pt x="2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7"/>
            <p:cNvSpPr/>
            <p:nvPr/>
          </p:nvSpPr>
          <p:spPr>
            <a:xfrm>
              <a:off x="9959725" y="2415326"/>
              <a:ext cx="391675" cy="393019"/>
            </a:xfrm>
            <a:custGeom>
              <a:avLst/>
              <a:gdLst/>
              <a:ahLst/>
              <a:cxnLst/>
              <a:rect l="l" t="t" r="r" b="b"/>
              <a:pathLst>
                <a:path w="15667" h="15641" extrusionOk="0">
                  <a:moveTo>
                    <a:pt x="7871" y="0"/>
                  </a:moveTo>
                  <a:cubicBezTo>
                    <a:pt x="3569" y="0"/>
                    <a:pt x="1" y="3518"/>
                    <a:pt x="1" y="7820"/>
                  </a:cubicBezTo>
                  <a:cubicBezTo>
                    <a:pt x="1" y="12122"/>
                    <a:pt x="3569" y="15640"/>
                    <a:pt x="7871" y="15640"/>
                  </a:cubicBezTo>
                  <a:cubicBezTo>
                    <a:pt x="12174" y="15640"/>
                    <a:pt x="15666" y="12122"/>
                    <a:pt x="15666" y="7820"/>
                  </a:cubicBezTo>
                  <a:cubicBezTo>
                    <a:pt x="15666" y="6555"/>
                    <a:pt x="15337" y="5315"/>
                    <a:pt x="14755" y="4201"/>
                  </a:cubicBezTo>
                  <a:lnTo>
                    <a:pt x="12705" y="6226"/>
                  </a:lnTo>
                  <a:cubicBezTo>
                    <a:pt x="12680" y="6251"/>
                    <a:pt x="12680" y="6251"/>
                    <a:pt x="12654" y="6251"/>
                  </a:cubicBezTo>
                  <a:cubicBezTo>
                    <a:pt x="12832" y="6757"/>
                    <a:pt x="12907" y="7289"/>
                    <a:pt x="12907" y="7820"/>
                  </a:cubicBezTo>
                  <a:cubicBezTo>
                    <a:pt x="12907" y="10604"/>
                    <a:pt x="10655" y="12882"/>
                    <a:pt x="7871" y="12882"/>
                  </a:cubicBezTo>
                  <a:cubicBezTo>
                    <a:pt x="5087" y="12882"/>
                    <a:pt x="2810" y="10604"/>
                    <a:pt x="2810" y="7820"/>
                  </a:cubicBezTo>
                  <a:cubicBezTo>
                    <a:pt x="2810" y="5036"/>
                    <a:pt x="5087" y="2784"/>
                    <a:pt x="7871" y="2784"/>
                  </a:cubicBezTo>
                  <a:cubicBezTo>
                    <a:pt x="8403" y="2784"/>
                    <a:pt x="8934" y="2860"/>
                    <a:pt x="9440" y="3037"/>
                  </a:cubicBezTo>
                  <a:cubicBezTo>
                    <a:pt x="9440" y="3012"/>
                    <a:pt x="9440" y="3012"/>
                    <a:pt x="9466" y="2986"/>
                  </a:cubicBezTo>
                  <a:lnTo>
                    <a:pt x="11516" y="936"/>
                  </a:lnTo>
                  <a:cubicBezTo>
                    <a:pt x="10377" y="354"/>
                    <a:pt x="9137" y="0"/>
                    <a:pt x="7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7"/>
            <p:cNvSpPr/>
            <p:nvPr/>
          </p:nvSpPr>
          <p:spPr>
            <a:xfrm>
              <a:off x="10308975" y="2415150"/>
              <a:ext cx="43050" cy="42164"/>
            </a:xfrm>
            <a:custGeom>
              <a:avLst/>
              <a:gdLst/>
              <a:ahLst/>
              <a:cxnLst/>
              <a:rect l="l" t="t" r="r" b="b"/>
              <a:pathLst>
                <a:path w="1722" h="1678" extrusionOk="0">
                  <a:moveTo>
                    <a:pt x="1228" y="1"/>
                  </a:moveTo>
                  <a:cubicBezTo>
                    <a:pt x="1114" y="1"/>
                    <a:pt x="1000" y="45"/>
                    <a:pt x="911" y="134"/>
                  </a:cubicBezTo>
                  <a:lnTo>
                    <a:pt x="0" y="1045"/>
                  </a:lnTo>
                  <a:lnTo>
                    <a:pt x="102" y="1601"/>
                  </a:lnTo>
                  <a:lnTo>
                    <a:pt x="658" y="1677"/>
                  </a:lnTo>
                  <a:lnTo>
                    <a:pt x="1544" y="792"/>
                  </a:lnTo>
                  <a:cubicBezTo>
                    <a:pt x="1721" y="614"/>
                    <a:pt x="1721" y="311"/>
                    <a:pt x="1544" y="134"/>
                  </a:cubicBezTo>
                  <a:cubicBezTo>
                    <a:pt x="1456" y="45"/>
                    <a:pt x="1342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67"/>
          <p:cNvGrpSpPr/>
          <p:nvPr/>
        </p:nvGrpSpPr>
        <p:grpSpPr>
          <a:xfrm>
            <a:off x="1665275" y="3184075"/>
            <a:ext cx="320042" cy="320035"/>
            <a:chOff x="2991600" y="3263725"/>
            <a:chExt cx="320042" cy="320035"/>
          </a:xfrm>
        </p:grpSpPr>
        <p:sp>
          <p:nvSpPr>
            <p:cNvPr id="1044" name="Google Shape;1044;p67"/>
            <p:cNvSpPr/>
            <p:nvPr/>
          </p:nvSpPr>
          <p:spPr>
            <a:xfrm>
              <a:off x="3126612" y="3263725"/>
              <a:ext cx="55691" cy="126361"/>
            </a:xfrm>
            <a:custGeom>
              <a:avLst/>
              <a:gdLst/>
              <a:ahLst/>
              <a:cxnLst/>
              <a:rect l="l" t="t" r="r" b="b"/>
              <a:pathLst>
                <a:path w="2735" h="6176" extrusionOk="0">
                  <a:moveTo>
                    <a:pt x="456" y="0"/>
                  </a:moveTo>
                  <a:cubicBezTo>
                    <a:pt x="203" y="0"/>
                    <a:pt x="1" y="202"/>
                    <a:pt x="1" y="456"/>
                  </a:cubicBezTo>
                  <a:lnTo>
                    <a:pt x="1" y="5036"/>
                  </a:lnTo>
                  <a:cubicBezTo>
                    <a:pt x="1" y="5289"/>
                    <a:pt x="203" y="5492"/>
                    <a:pt x="456" y="5492"/>
                  </a:cubicBezTo>
                  <a:lnTo>
                    <a:pt x="988" y="5492"/>
                  </a:lnTo>
                  <a:cubicBezTo>
                    <a:pt x="1621" y="5492"/>
                    <a:pt x="2253" y="5745"/>
                    <a:pt x="2734" y="6175"/>
                  </a:cubicBezTo>
                  <a:lnTo>
                    <a:pt x="2734" y="481"/>
                  </a:lnTo>
                  <a:cubicBezTo>
                    <a:pt x="2203" y="177"/>
                    <a:pt x="1595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7"/>
            <p:cNvSpPr/>
            <p:nvPr/>
          </p:nvSpPr>
          <p:spPr>
            <a:xfrm>
              <a:off x="3201347" y="3263725"/>
              <a:ext cx="55671" cy="126361"/>
            </a:xfrm>
            <a:custGeom>
              <a:avLst/>
              <a:gdLst/>
              <a:ahLst/>
              <a:cxnLst/>
              <a:rect l="l" t="t" r="r" b="b"/>
              <a:pathLst>
                <a:path w="2734" h="6176" extrusionOk="0">
                  <a:moveTo>
                    <a:pt x="1747" y="0"/>
                  </a:moveTo>
                  <a:cubicBezTo>
                    <a:pt x="1114" y="0"/>
                    <a:pt x="532" y="177"/>
                    <a:pt x="1" y="481"/>
                  </a:cubicBezTo>
                  <a:lnTo>
                    <a:pt x="1" y="6175"/>
                  </a:lnTo>
                  <a:cubicBezTo>
                    <a:pt x="481" y="5745"/>
                    <a:pt x="1089" y="5492"/>
                    <a:pt x="1747" y="5492"/>
                  </a:cubicBezTo>
                  <a:lnTo>
                    <a:pt x="2278" y="5492"/>
                  </a:lnTo>
                  <a:cubicBezTo>
                    <a:pt x="2531" y="5492"/>
                    <a:pt x="2734" y="5289"/>
                    <a:pt x="2734" y="5036"/>
                  </a:cubicBezTo>
                  <a:lnTo>
                    <a:pt x="2734" y="456"/>
                  </a:lnTo>
                  <a:cubicBezTo>
                    <a:pt x="2734" y="202"/>
                    <a:pt x="2531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7"/>
            <p:cNvSpPr/>
            <p:nvPr/>
          </p:nvSpPr>
          <p:spPr>
            <a:xfrm>
              <a:off x="3059106" y="3376082"/>
              <a:ext cx="252536" cy="141379"/>
            </a:xfrm>
            <a:custGeom>
              <a:avLst/>
              <a:gdLst/>
              <a:ahLst/>
              <a:cxnLst/>
              <a:rect l="l" t="t" r="r" b="b"/>
              <a:pathLst>
                <a:path w="12402" h="6910" extrusionOk="0">
                  <a:moveTo>
                    <a:pt x="11921" y="1"/>
                  </a:moveTo>
                  <a:cubicBezTo>
                    <a:pt x="11111" y="1"/>
                    <a:pt x="10377" y="456"/>
                    <a:pt x="9997" y="1165"/>
                  </a:cubicBezTo>
                  <a:lnTo>
                    <a:pt x="9213" y="2506"/>
                  </a:lnTo>
                  <a:lnTo>
                    <a:pt x="8504" y="3848"/>
                  </a:lnTo>
                  <a:cubicBezTo>
                    <a:pt x="8276" y="4303"/>
                    <a:pt x="7795" y="4581"/>
                    <a:pt x="7289" y="4581"/>
                  </a:cubicBezTo>
                  <a:lnTo>
                    <a:pt x="4176" y="4581"/>
                  </a:lnTo>
                  <a:cubicBezTo>
                    <a:pt x="3923" y="4581"/>
                    <a:pt x="3721" y="4379"/>
                    <a:pt x="3721" y="4126"/>
                  </a:cubicBezTo>
                  <a:cubicBezTo>
                    <a:pt x="3721" y="3873"/>
                    <a:pt x="3923" y="3670"/>
                    <a:pt x="4176" y="3670"/>
                  </a:cubicBezTo>
                  <a:lnTo>
                    <a:pt x="7289" y="3670"/>
                  </a:lnTo>
                  <a:cubicBezTo>
                    <a:pt x="7466" y="3670"/>
                    <a:pt x="7618" y="3569"/>
                    <a:pt x="7694" y="3417"/>
                  </a:cubicBezTo>
                  <a:lnTo>
                    <a:pt x="8529" y="1848"/>
                  </a:lnTo>
                  <a:lnTo>
                    <a:pt x="3088" y="1848"/>
                  </a:lnTo>
                  <a:cubicBezTo>
                    <a:pt x="2481" y="1848"/>
                    <a:pt x="1899" y="2076"/>
                    <a:pt x="1468" y="2506"/>
                  </a:cubicBezTo>
                  <a:lnTo>
                    <a:pt x="1" y="3974"/>
                  </a:lnTo>
                  <a:lnTo>
                    <a:pt x="2936" y="6910"/>
                  </a:lnTo>
                  <a:lnTo>
                    <a:pt x="3442" y="6429"/>
                  </a:lnTo>
                  <a:lnTo>
                    <a:pt x="7289" y="6429"/>
                  </a:lnTo>
                  <a:cubicBezTo>
                    <a:pt x="8479" y="6429"/>
                    <a:pt x="9567" y="5771"/>
                    <a:pt x="10124" y="4708"/>
                  </a:cubicBezTo>
                  <a:lnTo>
                    <a:pt x="12325" y="684"/>
                  </a:lnTo>
                  <a:cubicBezTo>
                    <a:pt x="12401" y="532"/>
                    <a:pt x="12401" y="355"/>
                    <a:pt x="12325" y="229"/>
                  </a:cubicBezTo>
                  <a:cubicBezTo>
                    <a:pt x="12250" y="102"/>
                    <a:pt x="12098" y="1"/>
                    <a:pt x="11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7"/>
            <p:cNvSpPr/>
            <p:nvPr/>
          </p:nvSpPr>
          <p:spPr>
            <a:xfrm>
              <a:off x="2991600" y="3461020"/>
              <a:ext cx="124211" cy="122740"/>
            </a:xfrm>
            <a:custGeom>
              <a:avLst/>
              <a:gdLst/>
              <a:ahLst/>
              <a:cxnLst/>
              <a:rect l="l" t="t" r="r" b="b"/>
              <a:pathLst>
                <a:path w="6100" h="5999" extrusionOk="0">
                  <a:moveTo>
                    <a:pt x="2202" y="0"/>
                  </a:moveTo>
                  <a:lnTo>
                    <a:pt x="177" y="1974"/>
                  </a:lnTo>
                  <a:cubicBezTo>
                    <a:pt x="0" y="2151"/>
                    <a:pt x="0" y="2455"/>
                    <a:pt x="177" y="2632"/>
                  </a:cubicBezTo>
                  <a:lnTo>
                    <a:pt x="3417" y="5872"/>
                  </a:lnTo>
                  <a:cubicBezTo>
                    <a:pt x="3518" y="5948"/>
                    <a:pt x="3619" y="5998"/>
                    <a:pt x="3746" y="5998"/>
                  </a:cubicBezTo>
                  <a:cubicBezTo>
                    <a:pt x="3872" y="5998"/>
                    <a:pt x="3974" y="5948"/>
                    <a:pt x="4075" y="5872"/>
                  </a:cubicBezTo>
                  <a:lnTo>
                    <a:pt x="6099" y="3898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67"/>
          <p:cNvGrpSpPr/>
          <p:nvPr/>
        </p:nvGrpSpPr>
        <p:grpSpPr>
          <a:xfrm>
            <a:off x="4411970" y="3184070"/>
            <a:ext cx="320056" cy="320038"/>
            <a:chOff x="11316225" y="1869925"/>
            <a:chExt cx="391650" cy="391675"/>
          </a:xfrm>
        </p:grpSpPr>
        <p:sp>
          <p:nvSpPr>
            <p:cNvPr id="1049" name="Google Shape;1049;p67"/>
            <p:cNvSpPr/>
            <p:nvPr/>
          </p:nvSpPr>
          <p:spPr>
            <a:xfrm>
              <a:off x="11339000" y="2055300"/>
              <a:ext cx="115175" cy="114550"/>
            </a:xfrm>
            <a:custGeom>
              <a:avLst/>
              <a:gdLst/>
              <a:ahLst/>
              <a:cxnLst/>
              <a:rect l="l" t="t" r="r" b="b"/>
              <a:pathLst>
                <a:path w="4607" h="4582" extrusionOk="0">
                  <a:moveTo>
                    <a:pt x="2303" y="1"/>
                  </a:moveTo>
                  <a:cubicBezTo>
                    <a:pt x="1038" y="1"/>
                    <a:pt x="0" y="1013"/>
                    <a:pt x="0" y="2279"/>
                  </a:cubicBezTo>
                  <a:cubicBezTo>
                    <a:pt x="0" y="3544"/>
                    <a:pt x="1038" y="4582"/>
                    <a:pt x="2303" y="4582"/>
                  </a:cubicBezTo>
                  <a:cubicBezTo>
                    <a:pt x="3569" y="4582"/>
                    <a:pt x="4606" y="3544"/>
                    <a:pt x="4606" y="2279"/>
                  </a:cubicBezTo>
                  <a:cubicBezTo>
                    <a:pt x="4606" y="1013"/>
                    <a:pt x="3569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7"/>
            <p:cNvSpPr/>
            <p:nvPr/>
          </p:nvSpPr>
          <p:spPr>
            <a:xfrm>
              <a:off x="11316225" y="2169825"/>
              <a:ext cx="160725" cy="91775"/>
            </a:xfrm>
            <a:custGeom>
              <a:avLst/>
              <a:gdLst/>
              <a:ahLst/>
              <a:cxnLst/>
              <a:rect l="l" t="t" r="r" b="b"/>
              <a:pathLst>
                <a:path w="6429" h="3671" extrusionOk="0">
                  <a:moveTo>
                    <a:pt x="3214" y="1"/>
                  </a:moveTo>
                  <a:cubicBezTo>
                    <a:pt x="1443" y="1"/>
                    <a:pt x="0" y="1443"/>
                    <a:pt x="0" y="3215"/>
                  </a:cubicBezTo>
                  <a:cubicBezTo>
                    <a:pt x="0" y="3468"/>
                    <a:pt x="203" y="3670"/>
                    <a:pt x="456" y="3670"/>
                  </a:cubicBezTo>
                  <a:lnTo>
                    <a:pt x="5973" y="3670"/>
                  </a:lnTo>
                  <a:cubicBezTo>
                    <a:pt x="6226" y="3670"/>
                    <a:pt x="6429" y="3442"/>
                    <a:pt x="6429" y="3215"/>
                  </a:cubicBezTo>
                  <a:cubicBezTo>
                    <a:pt x="6429" y="1443"/>
                    <a:pt x="4986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7"/>
            <p:cNvSpPr/>
            <p:nvPr/>
          </p:nvSpPr>
          <p:spPr>
            <a:xfrm>
              <a:off x="11569925" y="2055300"/>
              <a:ext cx="115175" cy="114550"/>
            </a:xfrm>
            <a:custGeom>
              <a:avLst/>
              <a:gdLst/>
              <a:ahLst/>
              <a:cxnLst/>
              <a:rect l="l" t="t" r="r" b="b"/>
              <a:pathLst>
                <a:path w="4607" h="4582" extrusionOk="0">
                  <a:moveTo>
                    <a:pt x="2304" y="1"/>
                  </a:moveTo>
                  <a:cubicBezTo>
                    <a:pt x="1038" y="1"/>
                    <a:pt x="1" y="1013"/>
                    <a:pt x="1" y="2279"/>
                  </a:cubicBezTo>
                  <a:cubicBezTo>
                    <a:pt x="1" y="3544"/>
                    <a:pt x="1038" y="4582"/>
                    <a:pt x="2304" y="4582"/>
                  </a:cubicBezTo>
                  <a:cubicBezTo>
                    <a:pt x="3569" y="4582"/>
                    <a:pt x="4607" y="3544"/>
                    <a:pt x="4607" y="2279"/>
                  </a:cubicBezTo>
                  <a:cubicBezTo>
                    <a:pt x="4607" y="1013"/>
                    <a:pt x="3569" y="1"/>
                    <a:pt x="2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7"/>
            <p:cNvSpPr/>
            <p:nvPr/>
          </p:nvSpPr>
          <p:spPr>
            <a:xfrm>
              <a:off x="11547150" y="2169825"/>
              <a:ext cx="160725" cy="91775"/>
            </a:xfrm>
            <a:custGeom>
              <a:avLst/>
              <a:gdLst/>
              <a:ahLst/>
              <a:cxnLst/>
              <a:rect l="l" t="t" r="r" b="b"/>
              <a:pathLst>
                <a:path w="6429" h="3671" extrusionOk="0">
                  <a:moveTo>
                    <a:pt x="3215" y="1"/>
                  </a:moveTo>
                  <a:cubicBezTo>
                    <a:pt x="1443" y="1"/>
                    <a:pt x="1" y="1443"/>
                    <a:pt x="1" y="3215"/>
                  </a:cubicBezTo>
                  <a:cubicBezTo>
                    <a:pt x="1" y="3468"/>
                    <a:pt x="203" y="3670"/>
                    <a:pt x="456" y="3670"/>
                  </a:cubicBezTo>
                  <a:lnTo>
                    <a:pt x="5973" y="3670"/>
                  </a:lnTo>
                  <a:cubicBezTo>
                    <a:pt x="6226" y="3670"/>
                    <a:pt x="6429" y="3442"/>
                    <a:pt x="6429" y="3215"/>
                  </a:cubicBezTo>
                  <a:cubicBezTo>
                    <a:pt x="6429" y="1443"/>
                    <a:pt x="4986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7"/>
            <p:cNvSpPr/>
            <p:nvPr/>
          </p:nvSpPr>
          <p:spPr>
            <a:xfrm>
              <a:off x="11316225" y="1869925"/>
              <a:ext cx="183500" cy="185400"/>
            </a:xfrm>
            <a:custGeom>
              <a:avLst/>
              <a:gdLst/>
              <a:ahLst/>
              <a:cxnLst/>
              <a:rect l="l" t="t" r="r" b="b"/>
              <a:pathLst>
                <a:path w="7340" h="7416" extrusionOk="0">
                  <a:moveTo>
                    <a:pt x="1848" y="2304"/>
                  </a:moveTo>
                  <a:cubicBezTo>
                    <a:pt x="2101" y="2304"/>
                    <a:pt x="2303" y="2506"/>
                    <a:pt x="2303" y="2759"/>
                  </a:cubicBezTo>
                  <a:cubicBezTo>
                    <a:pt x="2303" y="3012"/>
                    <a:pt x="2101" y="3215"/>
                    <a:pt x="1848" y="3215"/>
                  </a:cubicBezTo>
                  <a:cubicBezTo>
                    <a:pt x="1595" y="3215"/>
                    <a:pt x="1392" y="3012"/>
                    <a:pt x="1392" y="2759"/>
                  </a:cubicBezTo>
                  <a:cubicBezTo>
                    <a:pt x="1392" y="2506"/>
                    <a:pt x="1595" y="2304"/>
                    <a:pt x="1848" y="2304"/>
                  </a:cubicBezTo>
                  <a:close/>
                  <a:moveTo>
                    <a:pt x="3670" y="2304"/>
                  </a:moveTo>
                  <a:cubicBezTo>
                    <a:pt x="3923" y="2304"/>
                    <a:pt x="4126" y="2506"/>
                    <a:pt x="4126" y="2759"/>
                  </a:cubicBezTo>
                  <a:cubicBezTo>
                    <a:pt x="4126" y="3012"/>
                    <a:pt x="3923" y="3215"/>
                    <a:pt x="3670" y="3215"/>
                  </a:cubicBezTo>
                  <a:cubicBezTo>
                    <a:pt x="3417" y="3215"/>
                    <a:pt x="3214" y="3012"/>
                    <a:pt x="3214" y="2759"/>
                  </a:cubicBezTo>
                  <a:cubicBezTo>
                    <a:pt x="3214" y="2506"/>
                    <a:pt x="3417" y="2304"/>
                    <a:pt x="3670" y="2304"/>
                  </a:cubicBezTo>
                  <a:close/>
                  <a:moveTo>
                    <a:pt x="5517" y="2304"/>
                  </a:moveTo>
                  <a:cubicBezTo>
                    <a:pt x="5771" y="2304"/>
                    <a:pt x="5973" y="2506"/>
                    <a:pt x="5973" y="2759"/>
                  </a:cubicBezTo>
                  <a:cubicBezTo>
                    <a:pt x="5973" y="3012"/>
                    <a:pt x="5771" y="3215"/>
                    <a:pt x="5517" y="3215"/>
                  </a:cubicBezTo>
                  <a:cubicBezTo>
                    <a:pt x="5264" y="3215"/>
                    <a:pt x="5037" y="3012"/>
                    <a:pt x="5037" y="2759"/>
                  </a:cubicBezTo>
                  <a:cubicBezTo>
                    <a:pt x="5037" y="2506"/>
                    <a:pt x="5264" y="2304"/>
                    <a:pt x="5517" y="2304"/>
                  </a:cubicBezTo>
                  <a:close/>
                  <a:moveTo>
                    <a:pt x="2303" y="1"/>
                  </a:moveTo>
                  <a:cubicBezTo>
                    <a:pt x="1038" y="1"/>
                    <a:pt x="0" y="1038"/>
                    <a:pt x="0" y="2304"/>
                  </a:cubicBezTo>
                  <a:lnTo>
                    <a:pt x="0" y="3215"/>
                  </a:lnTo>
                  <a:cubicBezTo>
                    <a:pt x="0" y="4480"/>
                    <a:pt x="1038" y="5518"/>
                    <a:pt x="2303" y="5518"/>
                  </a:cubicBezTo>
                  <a:lnTo>
                    <a:pt x="2759" y="5518"/>
                  </a:lnTo>
                  <a:lnTo>
                    <a:pt x="2759" y="6935"/>
                  </a:lnTo>
                  <a:cubicBezTo>
                    <a:pt x="2759" y="7138"/>
                    <a:pt x="2860" y="7289"/>
                    <a:pt x="3037" y="7365"/>
                  </a:cubicBezTo>
                  <a:cubicBezTo>
                    <a:pt x="3088" y="7391"/>
                    <a:pt x="3164" y="7416"/>
                    <a:pt x="3214" y="7416"/>
                  </a:cubicBezTo>
                  <a:cubicBezTo>
                    <a:pt x="3341" y="7416"/>
                    <a:pt x="3442" y="7365"/>
                    <a:pt x="3543" y="7264"/>
                  </a:cubicBezTo>
                  <a:lnTo>
                    <a:pt x="5239" y="5493"/>
                  </a:lnTo>
                  <a:cubicBezTo>
                    <a:pt x="6403" y="5391"/>
                    <a:pt x="7340" y="4404"/>
                    <a:pt x="7340" y="3215"/>
                  </a:cubicBezTo>
                  <a:lnTo>
                    <a:pt x="7340" y="2304"/>
                  </a:lnTo>
                  <a:cubicBezTo>
                    <a:pt x="7340" y="1038"/>
                    <a:pt x="6302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7"/>
            <p:cNvSpPr/>
            <p:nvPr/>
          </p:nvSpPr>
          <p:spPr>
            <a:xfrm>
              <a:off x="11523125" y="1869925"/>
              <a:ext cx="184750" cy="184775"/>
            </a:xfrm>
            <a:custGeom>
              <a:avLst/>
              <a:gdLst/>
              <a:ahLst/>
              <a:cxnLst/>
              <a:rect l="l" t="t" r="r" b="b"/>
              <a:pathLst>
                <a:path w="7390" h="7391" extrusionOk="0">
                  <a:moveTo>
                    <a:pt x="1873" y="2304"/>
                  </a:moveTo>
                  <a:cubicBezTo>
                    <a:pt x="2126" y="2304"/>
                    <a:pt x="2328" y="2506"/>
                    <a:pt x="2328" y="2759"/>
                  </a:cubicBezTo>
                  <a:cubicBezTo>
                    <a:pt x="2328" y="3012"/>
                    <a:pt x="2126" y="3215"/>
                    <a:pt x="1873" y="3215"/>
                  </a:cubicBezTo>
                  <a:cubicBezTo>
                    <a:pt x="1620" y="3215"/>
                    <a:pt x="1417" y="3012"/>
                    <a:pt x="1417" y="2759"/>
                  </a:cubicBezTo>
                  <a:cubicBezTo>
                    <a:pt x="1417" y="2506"/>
                    <a:pt x="1620" y="2304"/>
                    <a:pt x="1873" y="2304"/>
                  </a:cubicBezTo>
                  <a:close/>
                  <a:moveTo>
                    <a:pt x="3720" y="2304"/>
                  </a:moveTo>
                  <a:cubicBezTo>
                    <a:pt x="3973" y="2304"/>
                    <a:pt x="4176" y="2506"/>
                    <a:pt x="4176" y="2759"/>
                  </a:cubicBezTo>
                  <a:cubicBezTo>
                    <a:pt x="4176" y="3012"/>
                    <a:pt x="3973" y="3215"/>
                    <a:pt x="3720" y="3215"/>
                  </a:cubicBezTo>
                  <a:cubicBezTo>
                    <a:pt x="3467" y="3215"/>
                    <a:pt x="3265" y="3012"/>
                    <a:pt x="3265" y="2759"/>
                  </a:cubicBezTo>
                  <a:cubicBezTo>
                    <a:pt x="3265" y="2506"/>
                    <a:pt x="3467" y="2304"/>
                    <a:pt x="3720" y="2304"/>
                  </a:cubicBezTo>
                  <a:close/>
                  <a:moveTo>
                    <a:pt x="5542" y="2304"/>
                  </a:moveTo>
                  <a:cubicBezTo>
                    <a:pt x="5795" y="2304"/>
                    <a:pt x="5998" y="2506"/>
                    <a:pt x="5998" y="2759"/>
                  </a:cubicBezTo>
                  <a:cubicBezTo>
                    <a:pt x="5998" y="3012"/>
                    <a:pt x="5795" y="3215"/>
                    <a:pt x="5542" y="3215"/>
                  </a:cubicBezTo>
                  <a:cubicBezTo>
                    <a:pt x="5289" y="3215"/>
                    <a:pt x="5087" y="3012"/>
                    <a:pt x="5087" y="2759"/>
                  </a:cubicBezTo>
                  <a:cubicBezTo>
                    <a:pt x="5087" y="2506"/>
                    <a:pt x="5289" y="2304"/>
                    <a:pt x="5542" y="2304"/>
                  </a:cubicBezTo>
                  <a:close/>
                  <a:moveTo>
                    <a:pt x="2328" y="1"/>
                  </a:moveTo>
                  <a:cubicBezTo>
                    <a:pt x="1063" y="1"/>
                    <a:pt x="0" y="1038"/>
                    <a:pt x="0" y="2304"/>
                  </a:cubicBezTo>
                  <a:lnTo>
                    <a:pt x="0" y="3215"/>
                  </a:lnTo>
                  <a:cubicBezTo>
                    <a:pt x="0" y="4404"/>
                    <a:pt x="962" y="5391"/>
                    <a:pt x="2126" y="5493"/>
                  </a:cubicBezTo>
                  <a:lnTo>
                    <a:pt x="3847" y="7264"/>
                  </a:lnTo>
                  <a:cubicBezTo>
                    <a:pt x="3923" y="7365"/>
                    <a:pt x="4049" y="7391"/>
                    <a:pt x="4176" y="7391"/>
                  </a:cubicBezTo>
                  <a:cubicBezTo>
                    <a:pt x="4226" y="7391"/>
                    <a:pt x="4277" y="7391"/>
                    <a:pt x="4353" y="7365"/>
                  </a:cubicBezTo>
                  <a:cubicBezTo>
                    <a:pt x="4530" y="7289"/>
                    <a:pt x="4631" y="7138"/>
                    <a:pt x="4631" y="6935"/>
                  </a:cubicBezTo>
                  <a:lnTo>
                    <a:pt x="4631" y="5518"/>
                  </a:lnTo>
                  <a:lnTo>
                    <a:pt x="5087" y="5518"/>
                  </a:lnTo>
                  <a:cubicBezTo>
                    <a:pt x="6352" y="5518"/>
                    <a:pt x="7390" y="4480"/>
                    <a:pt x="7390" y="3215"/>
                  </a:cubicBezTo>
                  <a:lnTo>
                    <a:pt x="7390" y="2304"/>
                  </a:lnTo>
                  <a:cubicBezTo>
                    <a:pt x="7390" y="1038"/>
                    <a:pt x="6352" y="1"/>
                    <a:pt x="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67"/>
          <p:cNvGrpSpPr/>
          <p:nvPr/>
        </p:nvGrpSpPr>
        <p:grpSpPr>
          <a:xfrm>
            <a:off x="7158677" y="3184062"/>
            <a:ext cx="320035" cy="320054"/>
            <a:chOff x="12567050" y="3497225"/>
            <a:chExt cx="391050" cy="391025"/>
          </a:xfrm>
        </p:grpSpPr>
        <p:sp>
          <p:nvSpPr>
            <p:cNvPr id="1056" name="Google Shape;1056;p67"/>
            <p:cNvSpPr/>
            <p:nvPr/>
          </p:nvSpPr>
          <p:spPr>
            <a:xfrm>
              <a:off x="12751800" y="3681950"/>
              <a:ext cx="206300" cy="20630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1823"/>
                  </a:moveTo>
                  <a:cubicBezTo>
                    <a:pt x="4379" y="1823"/>
                    <a:pt x="4581" y="2051"/>
                    <a:pt x="4581" y="2304"/>
                  </a:cubicBezTo>
                  <a:lnTo>
                    <a:pt x="4581" y="3671"/>
                  </a:lnTo>
                  <a:lnTo>
                    <a:pt x="5973" y="3671"/>
                  </a:lnTo>
                  <a:cubicBezTo>
                    <a:pt x="6226" y="3671"/>
                    <a:pt x="6429" y="3873"/>
                    <a:pt x="6429" y="4126"/>
                  </a:cubicBezTo>
                  <a:cubicBezTo>
                    <a:pt x="6429" y="4379"/>
                    <a:pt x="6226" y="4582"/>
                    <a:pt x="5973" y="4582"/>
                  </a:cubicBezTo>
                  <a:lnTo>
                    <a:pt x="4126" y="4582"/>
                  </a:lnTo>
                  <a:cubicBezTo>
                    <a:pt x="3873" y="4582"/>
                    <a:pt x="3670" y="4379"/>
                    <a:pt x="3670" y="4126"/>
                  </a:cubicBezTo>
                  <a:lnTo>
                    <a:pt x="3670" y="2304"/>
                  </a:lnTo>
                  <a:cubicBezTo>
                    <a:pt x="3670" y="2051"/>
                    <a:pt x="3873" y="1823"/>
                    <a:pt x="4126" y="1823"/>
                  </a:cubicBezTo>
                  <a:close/>
                  <a:moveTo>
                    <a:pt x="4126" y="1"/>
                  </a:moveTo>
                  <a:cubicBezTo>
                    <a:pt x="1848" y="1"/>
                    <a:pt x="1" y="1848"/>
                    <a:pt x="1" y="4126"/>
                  </a:cubicBezTo>
                  <a:cubicBezTo>
                    <a:pt x="1" y="6404"/>
                    <a:pt x="1848" y="8251"/>
                    <a:pt x="4126" y="8251"/>
                  </a:cubicBezTo>
                  <a:cubicBezTo>
                    <a:pt x="6404" y="8251"/>
                    <a:pt x="8251" y="6404"/>
                    <a:pt x="8251" y="4126"/>
                  </a:cubicBezTo>
                  <a:cubicBezTo>
                    <a:pt x="8251" y="1848"/>
                    <a:pt x="6404" y="1"/>
                    <a:pt x="4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7"/>
            <p:cNvSpPr/>
            <p:nvPr/>
          </p:nvSpPr>
          <p:spPr>
            <a:xfrm>
              <a:off x="12567050" y="3520625"/>
              <a:ext cx="367625" cy="69000"/>
            </a:xfrm>
            <a:custGeom>
              <a:avLst/>
              <a:gdLst/>
              <a:ahLst/>
              <a:cxnLst/>
              <a:rect l="l" t="t" r="r" b="b"/>
              <a:pathLst>
                <a:path w="14705" h="2760" extrusionOk="0">
                  <a:moveTo>
                    <a:pt x="456" y="1"/>
                  </a:moveTo>
                  <a:cubicBezTo>
                    <a:pt x="203" y="1"/>
                    <a:pt x="1" y="203"/>
                    <a:pt x="1" y="456"/>
                  </a:cubicBezTo>
                  <a:lnTo>
                    <a:pt x="1" y="2759"/>
                  </a:lnTo>
                  <a:lnTo>
                    <a:pt x="14705" y="2759"/>
                  </a:lnTo>
                  <a:lnTo>
                    <a:pt x="14705" y="456"/>
                  </a:lnTo>
                  <a:cubicBezTo>
                    <a:pt x="14705" y="203"/>
                    <a:pt x="14502" y="1"/>
                    <a:pt x="14249" y="1"/>
                  </a:cubicBezTo>
                  <a:lnTo>
                    <a:pt x="11946" y="1"/>
                  </a:lnTo>
                  <a:lnTo>
                    <a:pt x="11946" y="1367"/>
                  </a:lnTo>
                  <a:cubicBezTo>
                    <a:pt x="11946" y="1620"/>
                    <a:pt x="11744" y="1823"/>
                    <a:pt x="11491" y="1823"/>
                  </a:cubicBezTo>
                  <a:cubicBezTo>
                    <a:pt x="11237" y="1823"/>
                    <a:pt x="11035" y="1620"/>
                    <a:pt x="11035" y="1367"/>
                  </a:cubicBezTo>
                  <a:lnTo>
                    <a:pt x="11035" y="1"/>
                  </a:lnTo>
                  <a:lnTo>
                    <a:pt x="9188" y="1"/>
                  </a:lnTo>
                  <a:lnTo>
                    <a:pt x="9188" y="1367"/>
                  </a:lnTo>
                  <a:cubicBezTo>
                    <a:pt x="9188" y="1620"/>
                    <a:pt x="8985" y="1823"/>
                    <a:pt x="8732" y="1823"/>
                  </a:cubicBezTo>
                  <a:cubicBezTo>
                    <a:pt x="8479" y="1823"/>
                    <a:pt x="8276" y="1620"/>
                    <a:pt x="8276" y="1367"/>
                  </a:cubicBezTo>
                  <a:lnTo>
                    <a:pt x="8276" y="1"/>
                  </a:lnTo>
                  <a:lnTo>
                    <a:pt x="6454" y="1"/>
                  </a:lnTo>
                  <a:lnTo>
                    <a:pt x="6454" y="1367"/>
                  </a:lnTo>
                  <a:cubicBezTo>
                    <a:pt x="6454" y="1620"/>
                    <a:pt x="6252" y="1823"/>
                    <a:pt x="5973" y="1823"/>
                  </a:cubicBezTo>
                  <a:cubicBezTo>
                    <a:pt x="5720" y="1823"/>
                    <a:pt x="5518" y="1620"/>
                    <a:pt x="5518" y="1367"/>
                  </a:cubicBezTo>
                  <a:lnTo>
                    <a:pt x="5518" y="1"/>
                  </a:lnTo>
                  <a:lnTo>
                    <a:pt x="3696" y="1"/>
                  </a:lnTo>
                  <a:lnTo>
                    <a:pt x="3696" y="1367"/>
                  </a:lnTo>
                  <a:cubicBezTo>
                    <a:pt x="3696" y="1620"/>
                    <a:pt x="3493" y="1823"/>
                    <a:pt x="3240" y="1823"/>
                  </a:cubicBezTo>
                  <a:cubicBezTo>
                    <a:pt x="2987" y="1823"/>
                    <a:pt x="2785" y="1620"/>
                    <a:pt x="2785" y="1367"/>
                  </a:cubicBezTo>
                  <a:lnTo>
                    <a:pt x="2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7"/>
            <p:cNvSpPr/>
            <p:nvPr/>
          </p:nvSpPr>
          <p:spPr>
            <a:xfrm>
              <a:off x="12567050" y="3612375"/>
              <a:ext cx="367625" cy="229675"/>
            </a:xfrm>
            <a:custGeom>
              <a:avLst/>
              <a:gdLst/>
              <a:ahLst/>
              <a:cxnLst/>
              <a:rect l="l" t="t" r="r" b="b"/>
              <a:pathLst>
                <a:path w="14705" h="9187" extrusionOk="0">
                  <a:moveTo>
                    <a:pt x="4151" y="911"/>
                  </a:moveTo>
                  <a:cubicBezTo>
                    <a:pt x="4404" y="911"/>
                    <a:pt x="4607" y="1114"/>
                    <a:pt x="4607" y="1367"/>
                  </a:cubicBezTo>
                  <a:cubicBezTo>
                    <a:pt x="4607" y="1620"/>
                    <a:pt x="4404" y="1822"/>
                    <a:pt x="4151" y="1822"/>
                  </a:cubicBezTo>
                  <a:lnTo>
                    <a:pt x="3240" y="1822"/>
                  </a:lnTo>
                  <a:cubicBezTo>
                    <a:pt x="2987" y="1822"/>
                    <a:pt x="2785" y="1620"/>
                    <a:pt x="2785" y="1367"/>
                  </a:cubicBezTo>
                  <a:cubicBezTo>
                    <a:pt x="2785" y="1114"/>
                    <a:pt x="2987" y="911"/>
                    <a:pt x="3240" y="911"/>
                  </a:cubicBezTo>
                  <a:close/>
                  <a:moveTo>
                    <a:pt x="7821" y="911"/>
                  </a:moveTo>
                  <a:cubicBezTo>
                    <a:pt x="8074" y="911"/>
                    <a:pt x="8276" y="1114"/>
                    <a:pt x="8276" y="1367"/>
                  </a:cubicBezTo>
                  <a:cubicBezTo>
                    <a:pt x="8276" y="1620"/>
                    <a:pt x="8074" y="1822"/>
                    <a:pt x="7821" y="1822"/>
                  </a:cubicBezTo>
                  <a:lnTo>
                    <a:pt x="6910" y="1822"/>
                  </a:lnTo>
                  <a:cubicBezTo>
                    <a:pt x="6657" y="1822"/>
                    <a:pt x="6454" y="1620"/>
                    <a:pt x="6454" y="1367"/>
                  </a:cubicBezTo>
                  <a:cubicBezTo>
                    <a:pt x="6454" y="1114"/>
                    <a:pt x="6657" y="911"/>
                    <a:pt x="6910" y="911"/>
                  </a:cubicBezTo>
                  <a:close/>
                  <a:moveTo>
                    <a:pt x="4151" y="2759"/>
                  </a:moveTo>
                  <a:cubicBezTo>
                    <a:pt x="4404" y="2759"/>
                    <a:pt x="4607" y="2961"/>
                    <a:pt x="4607" y="3214"/>
                  </a:cubicBezTo>
                  <a:cubicBezTo>
                    <a:pt x="4607" y="3467"/>
                    <a:pt x="4404" y="3670"/>
                    <a:pt x="4151" y="3670"/>
                  </a:cubicBezTo>
                  <a:lnTo>
                    <a:pt x="3240" y="3670"/>
                  </a:lnTo>
                  <a:cubicBezTo>
                    <a:pt x="2987" y="3670"/>
                    <a:pt x="2785" y="3467"/>
                    <a:pt x="2785" y="3214"/>
                  </a:cubicBezTo>
                  <a:cubicBezTo>
                    <a:pt x="2785" y="2961"/>
                    <a:pt x="2987" y="2759"/>
                    <a:pt x="3240" y="2759"/>
                  </a:cubicBezTo>
                  <a:close/>
                  <a:moveTo>
                    <a:pt x="4151" y="4581"/>
                  </a:moveTo>
                  <a:cubicBezTo>
                    <a:pt x="4404" y="4581"/>
                    <a:pt x="4607" y="4783"/>
                    <a:pt x="4607" y="5036"/>
                  </a:cubicBezTo>
                  <a:cubicBezTo>
                    <a:pt x="4607" y="5289"/>
                    <a:pt x="4404" y="5492"/>
                    <a:pt x="4151" y="5492"/>
                  </a:cubicBezTo>
                  <a:lnTo>
                    <a:pt x="3240" y="5492"/>
                  </a:lnTo>
                  <a:cubicBezTo>
                    <a:pt x="2987" y="5492"/>
                    <a:pt x="2785" y="5289"/>
                    <a:pt x="2785" y="5036"/>
                  </a:cubicBezTo>
                  <a:cubicBezTo>
                    <a:pt x="2785" y="4783"/>
                    <a:pt x="2987" y="4581"/>
                    <a:pt x="3240" y="4581"/>
                  </a:cubicBezTo>
                  <a:close/>
                  <a:moveTo>
                    <a:pt x="4151" y="6428"/>
                  </a:moveTo>
                  <a:cubicBezTo>
                    <a:pt x="4404" y="6428"/>
                    <a:pt x="4607" y="6631"/>
                    <a:pt x="4607" y="6884"/>
                  </a:cubicBezTo>
                  <a:cubicBezTo>
                    <a:pt x="4607" y="7137"/>
                    <a:pt x="4404" y="7339"/>
                    <a:pt x="4151" y="7339"/>
                  </a:cubicBezTo>
                  <a:lnTo>
                    <a:pt x="3240" y="7339"/>
                  </a:lnTo>
                  <a:cubicBezTo>
                    <a:pt x="2987" y="7339"/>
                    <a:pt x="2785" y="7137"/>
                    <a:pt x="2785" y="6884"/>
                  </a:cubicBezTo>
                  <a:cubicBezTo>
                    <a:pt x="2785" y="6631"/>
                    <a:pt x="2987" y="6428"/>
                    <a:pt x="3240" y="6428"/>
                  </a:cubicBezTo>
                  <a:close/>
                  <a:moveTo>
                    <a:pt x="1" y="0"/>
                  </a:moveTo>
                  <a:lnTo>
                    <a:pt x="1" y="8706"/>
                  </a:lnTo>
                  <a:cubicBezTo>
                    <a:pt x="1" y="8959"/>
                    <a:pt x="203" y="9187"/>
                    <a:pt x="456" y="9187"/>
                  </a:cubicBezTo>
                  <a:lnTo>
                    <a:pt x="6986" y="9187"/>
                  </a:lnTo>
                  <a:cubicBezTo>
                    <a:pt x="6631" y="8478"/>
                    <a:pt x="6429" y="7719"/>
                    <a:pt x="6429" y="6884"/>
                  </a:cubicBezTo>
                  <a:cubicBezTo>
                    <a:pt x="6429" y="6378"/>
                    <a:pt x="6530" y="5897"/>
                    <a:pt x="6682" y="5441"/>
                  </a:cubicBezTo>
                  <a:cubicBezTo>
                    <a:pt x="6530" y="5365"/>
                    <a:pt x="6429" y="5213"/>
                    <a:pt x="6429" y="5036"/>
                  </a:cubicBezTo>
                  <a:cubicBezTo>
                    <a:pt x="6454" y="4783"/>
                    <a:pt x="6657" y="4581"/>
                    <a:pt x="6910" y="4581"/>
                  </a:cubicBezTo>
                  <a:lnTo>
                    <a:pt x="7011" y="4581"/>
                  </a:lnTo>
                  <a:cubicBezTo>
                    <a:pt x="7188" y="4252"/>
                    <a:pt x="7365" y="3948"/>
                    <a:pt x="7593" y="3670"/>
                  </a:cubicBezTo>
                  <a:lnTo>
                    <a:pt x="6910" y="3670"/>
                  </a:lnTo>
                  <a:cubicBezTo>
                    <a:pt x="6657" y="3670"/>
                    <a:pt x="6454" y="3467"/>
                    <a:pt x="6454" y="3214"/>
                  </a:cubicBezTo>
                  <a:cubicBezTo>
                    <a:pt x="6454" y="2961"/>
                    <a:pt x="6657" y="2759"/>
                    <a:pt x="6910" y="2759"/>
                  </a:cubicBezTo>
                  <a:lnTo>
                    <a:pt x="7821" y="2759"/>
                  </a:lnTo>
                  <a:cubicBezTo>
                    <a:pt x="7998" y="2759"/>
                    <a:pt x="8175" y="2860"/>
                    <a:pt x="8251" y="3037"/>
                  </a:cubicBezTo>
                  <a:cubicBezTo>
                    <a:pt x="9112" y="2278"/>
                    <a:pt x="10250" y="1822"/>
                    <a:pt x="11491" y="1822"/>
                  </a:cubicBezTo>
                  <a:lnTo>
                    <a:pt x="10579" y="1822"/>
                  </a:lnTo>
                  <a:cubicBezTo>
                    <a:pt x="10326" y="1822"/>
                    <a:pt x="10124" y="1620"/>
                    <a:pt x="10124" y="1367"/>
                  </a:cubicBezTo>
                  <a:cubicBezTo>
                    <a:pt x="10124" y="1114"/>
                    <a:pt x="10326" y="911"/>
                    <a:pt x="10579" y="911"/>
                  </a:cubicBezTo>
                  <a:lnTo>
                    <a:pt x="11491" y="911"/>
                  </a:lnTo>
                  <a:cubicBezTo>
                    <a:pt x="11744" y="911"/>
                    <a:pt x="11946" y="1114"/>
                    <a:pt x="11946" y="1367"/>
                  </a:cubicBezTo>
                  <a:cubicBezTo>
                    <a:pt x="11946" y="1620"/>
                    <a:pt x="11744" y="1822"/>
                    <a:pt x="11491" y="1822"/>
                  </a:cubicBezTo>
                  <a:cubicBezTo>
                    <a:pt x="12705" y="1822"/>
                    <a:pt x="13819" y="2278"/>
                    <a:pt x="14705" y="2986"/>
                  </a:cubicBezTo>
                  <a:lnTo>
                    <a:pt x="14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7"/>
            <p:cNvSpPr/>
            <p:nvPr/>
          </p:nvSpPr>
          <p:spPr>
            <a:xfrm>
              <a:off x="12636650" y="3497225"/>
              <a:ext cx="22800" cy="23425"/>
            </a:xfrm>
            <a:custGeom>
              <a:avLst/>
              <a:gdLst/>
              <a:ahLst/>
              <a:cxnLst/>
              <a:rect l="l" t="t" r="r" b="b"/>
              <a:pathLst>
                <a:path w="912" h="937" extrusionOk="0">
                  <a:moveTo>
                    <a:pt x="456" y="0"/>
                  </a:moveTo>
                  <a:cubicBezTo>
                    <a:pt x="203" y="0"/>
                    <a:pt x="1" y="203"/>
                    <a:pt x="1" y="456"/>
                  </a:cubicBezTo>
                  <a:lnTo>
                    <a:pt x="1" y="937"/>
                  </a:lnTo>
                  <a:lnTo>
                    <a:pt x="912" y="937"/>
                  </a:lnTo>
                  <a:lnTo>
                    <a:pt x="912" y="456"/>
                  </a:lnTo>
                  <a:cubicBezTo>
                    <a:pt x="912" y="203"/>
                    <a:pt x="709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7"/>
            <p:cNvSpPr/>
            <p:nvPr/>
          </p:nvSpPr>
          <p:spPr>
            <a:xfrm>
              <a:off x="12704975" y="3497225"/>
              <a:ext cx="23450" cy="23425"/>
            </a:xfrm>
            <a:custGeom>
              <a:avLst/>
              <a:gdLst/>
              <a:ahLst/>
              <a:cxnLst/>
              <a:rect l="l" t="t" r="r" b="b"/>
              <a:pathLst>
                <a:path w="938" h="937" extrusionOk="0">
                  <a:moveTo>
                    <a:pt x="456" y="0"/>
                  </a:moveTo>
                  <a:cubicBezTo>
                    <a:pt x="203" y="0"/>
                    <a:pt x="1" y="203"/>
                    <a:pt x="1" y="456"/>
                  </a:cubicBezTo>
                  <a:lnTo>
                    <a:pt x="1" y="937"/>
                  </a:lnTo>
                  <a:lnTo>
                    <a:pt x="937" y="937"/>
                  </a:lnTo>
                  <a:lnTo>
                    <a:pt x="937" y="456"/>
                  </a:lnTo>
                  <a:cubicBezTo>
                    <a:pt x="937" y="203"/>
                    <a:pt x="735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7"/>
            <p:cNvSpPr/>
            <p:nvPr/>
          </p:nvSpPr>
          <p:spPr>
            <a:xfrm>
              <a:off x="12773950" y="3497225"/>
              <a:ext cx="22800" cy="23425"/>
            </a:xfrm>
            <a:custGeom>
              <a:avLst/>
              <a:gdLst/>
              <a:ahLst/>
              <a:cxnLst/>
              <a:rect l="l" t="t" r="r" b="b"/>
              <a:pathLst>
                <a:path w="912" h="937" extrusionOk="0">
                  <a:moveTo>
                    <a:pt x="456" y="0"/>
                  </a:moveTo>
                  <a:cubicBezTo>
                    <a:pt x="203" y="0"/>
                    <a:pt x="0" y="203"/>
                    <a:pt x="0" y="456"/>
                  </a:cubicBezTo>
                  <a:lnTo>
                    <a:pt x="0" y="937"/>
                  </a:lnTo>
                  <a:lnTo>
                    <a:pt x="912" y="937"/>
                  </a:lnTo>
                  <a:lnTo>
                    <a:pt x="912" y="456"/>
                  </a:lnTo>
                  <a:cubicBezTo>
                    <a:pt x="912" y="203"/>
                    <a:pt x="709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7"/>
            <p:cNvSpPr/>
            <p:nvPr/>
          </p:nvSpPr>
          <p:spPr>
            <a:xfrm>
              <a:off x="12842925" y="3497225"/>
              <a:ext cx="22800" cy="23425"/>
            </a:xfrm>
            <a:custGeom>
              <a:avLst/>
              <a:gdLst/>
              <a:ahLst/>
              <a:cxnLst/>
              <a:rect l="l" t="t" r="r" b="b"/>
              <a:pathLst>
                <a:path w="912" h="937" extrusionOk="0">
                  <a:moveTo>
                    <a:pt x="456" y="0"/>
                  </a:moveTo>
                  <a:cubicBezTo>
                    <a:pt x="202" y="0"/>
                    <a:pt x="0" y="203"/>
                    <a:pt x="0" y="456"/>
                  </a:cubicBezTo>
                  <a:lnTo>
                    <a:pt x="0" y="937"/>
                  </a:lnTo>
                  <a:lnTo>
                    <a:pt x="911" y="937"/>
                  </a:lnTo>
                  <a:lnTo>
                    <a:pt x="911" y="456"/>
                  </a:lnTo>
                  <a:cubicBezTo>
                    <a:pt x="911" y="203"/>
                    <a:pt x="709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67"/>
          <p:cNvGrpSpPr/>
          <p:nvPr/>
        </p:nvGrpSpPr>
        <p:grpSpPr>
          <a:xfrm>
            <a:off x="3054634" y="1541987"/>
            <a:ext cx="288022" cy="320054"/>
            <a:chOff x="10455750" y="1862225"/>
            <a:chExt cx="352450" cy="390500"/>
          </a:xfrm>
        </p:grpSpPr>
        <p:sp>
          <p:nvSpPr>
            <p:cNvPr id="1064" name="Google Shape;1064;p67"/>
            <p:cNvSpPr/>
            <p:nvPr/>
          </p:nvSpPr>
          <p:spPr>
            <a:xfrm>
              <a:off x="10622800" y="1930675"/>
              <a:ext cx="68975" cy="160725"/>
            </a:xfrm>
            <a:custGeom>
              <a:avLst/>
              <a:gdLst/>
              <a:ahLst/>
              <a:cxnLst/>
              <a:rect l="l" t="t" r="r" b="b"/>
              <a:pathLst>
                <a:path w="2759" h="6429" extrusionOk="0">
                  <a:moveTo>
                    <a:pt x="456" y="0"/>
                  </a:moveTo>
                  <a:cubicBezTo>
                    <a:pt x="203" y="0"/>
                    <a:pt x="0" y="228"/>
                    <a:pt x="0" y="481"/>
                  </a:cubicBezTo>
                  <a:lnTo>
                    <a:pt x="0" y="5973"/>
                  </a:lnTo>
                  <a:cubicBezTo>
                    <a:pt x="0" y="6226"/>
                    <a:pt x="203" y="6428"/>
                    <a:pt x="456" y="6428"/>
                  </a:cubicBezTo>
                  <a:cubicBezTo>
                    <a:pt x="785" y="6428"/>
                    <a:pt x="1063" y="6074"/>
                    <a:pt x="835" y="5745"/>
                  </a:cubicBezTo>
                  <a:cubicBezTo>
                    <a:pt x="734" y="5593"/>
                    <a:pt x="734" y="5391"/>
                    <a:pt x="835" y="5239"/>
                  </a:cubicBezTo>
                  <a:cubicBezTo>
                    <a:pt x="926" y="5093"/>
                    <a:pt x="1057" y="5039"/>
                    <a:pt x="1198" y="5039"/>
                  </a:cubicBezTo>
                  <a:cubicBezTo>
                    <a:pt x="1253" y="5039"/>
                    <a:pt x="1310" y="5048"/>
                    <a:pt x="1367" y="5062"/>
                  </a:cubicBezTo>
                  <a:cubicBezTo>
                    <a:pt x="1873" y="5062"/>
                    <a:pt x="2278" y="4632"/>
                    <a:pt x="2278" y="4125"/>
                  </a:cubicBezTo>
                  <a:cubicBezTo>
                    <a:pt x="2278" y="3948"/>
                    <a:pt x="2227" y="3796"/>
                    <a:pt x="2126" y="3645"/>
                  </a:cubicBezTo>
                  <a:cubicBezTo>
                    <a:pt x="2022" y="3661"/>
                    <a:pt x="1918" y="3669"/>
                    <a:pt x="1813" y="3669"/>
                  </a:cubicBezTo>
                  <a:cubicBezTo>
                    <a:pt x="1586" y="3669"/>
                    <a:pt x="1356" y="3630"/>
                    <a:pt x="1114" y="3543"/>
                  </a:cubicBezTo>
                  <a:cubicBezTo>
                    <a:pt x="886" y="3442"/>
                    <a:pt x="785" y="3164"/>
                    <a:pt x="861" y="2936"/>
                  </a:cubicBezTo>
                  <a:cubicBezTo>
                    <a:pt x="938" y="2762"/>
                    <a:pt x="1118" y="2648"/>
                    <a:pt x="1300" y="2648"/>
                  </a:cubicBezTo>
                  <a:cubicBezTo>
                    <a:pt x="1357" y="2648"/>
                    <a:pt x="1414" y="2659"/>
                    <a:pt x="1468" y="2683"/>
                  </a:cubicBezTo>
                  <a:cubicBezTo>
                    <a:pt x="1590" y="2737"/>
                    <a:pt x="1712" y="2762"/>
                    <a:pt x="1834" y="2762"/>
                  </a:cubicBezTo>
                  <a:cubicBezTo>
                    <a:pt x="1940" y="2762"/>
                    <a:pt x="2046" y="2743"/>
                    <a:pt x="2151" y="2708"/>
                  </a:cubicBezTo>
                  <a:cubicBezTo>
                    <a:pt x="2506" y="2556"/>
                    <a:pt x="2759" y="2227"/>
                    <a:pt x="2759" y="1848"/>
                  </a:cubicBezTo>
                  <a:cubicBezTo>
                    <a:pt x="2759" y="1346"/>
                    <a:pt x="2361" y="930"/>
                    <a:pt x="1851" y="930"/>
                  </a:cubicBezTo>
                  <a:cubicBezTo>
                    <a:pt x="1744" y="930"/>
                    <a:pt x="1632" y="948"/>
                    <a:pt x="1519" y="987"/>
                  </a:cubicBezTo>
                  <a:cubicBezTo>
                    <a:pt x="1464" y="1008"/>
                    <a:pt x="1408" y="1018"/>
                    <a:pt x="1353" y="1018"/>
                  </a:cubicBezTo>
                  <a:cubicBezTo>
                    <a:pt x="1071" y="1018"/>
                    <a:pt x="810" y="765"/>
                    <a:pt x="936" y="405"/>
                  </a:cubicBezTo>
                  <a:cubicBezTo>
                    <a:pt x="911" y="228"/>
                    <a:pt x="709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7"/>
            <p:cNvSpPr/>
            <p:nvPr/>
          </p:nvSpPr>
          <p:spPr>
            <a:xfrm>
              <a:off x="10531050" y="1931300"/>
              <a:ext cx="68975" cy="160100"/>
            </a:xfrm>
            <a:custGeom>
              <a:avLst/>
              <a:gdLst/>
              <a:ahLst/>
              <a:cxnLst/>
              <a:rect l="l" t="t" r="r" b="b"/>
              <a:pathLst>
                <a:path w="2759" h="6404" extrusionOk="0">
                  <a:moveTo>
                    <a:pt x="2303" y="1"/>
                  </a:moveTo>
                  <a:cubicBezTo>
                    <a:pt x="2050" y="1"/>
                    <a:pt x="1848" y="203"/>
                    <a:pt x="1848" y="456"/>
                  </a:cubicBezTo>
                  <a:cubicBezTo>
                    <a:pt x="1848" y="470"/>
                    <a:pt x="1848" y="488"/>
                    <a:pt x="1848" y="507"/>
                  </a:cubicBezTo>
                  <a:cubicBezTo>
                    <a:pt x="1869" y="777"/>
                    <a:pt x="1651" y="996"/>
                    <a:pt x="1404" y="996"/>
                  </a:cubicBezTo>
                  <a:cubicBezTo>
                    <a:pt x="1350" y="996"/>
                    <a:pt x="1295" y="985"/>
                    <a:pt x="1241" y="962"/>
                  </a:cubicBezTo>
                  <a:cubicBezTo>
                    <a:pt x="1127" y="923"/>
                    <a:pt x="1015" y="905"/>
                    <a:pt x="908" y="905"/>
                  </a:cubicBezTo>
                  <a:cubicBezTo>
                    <a:pt x="399" y="905"/>
                    <a:pt x="0" y="1321"/>
                    <a:pt x="0" y="1823"/>
                  </a:cubicBezTo>
                  <a:cubicBezTo>
                    <a:pt x="0" y="2202"/>
                    <a:pt x="254" y="2531"/>
                    <a:pt x="608" y="2683"/>
                  </a:cubicBezTo>
                  <a:cubicBezTo>
                    <a:pt x="702" y="2718"/>
                    <a:pt x="807" y="2737"/>
                    <a:pt x="915" y="2737"/>
                  </a:cubicBezTo>
                  <a:cubicBezTo>
                    <a:pt x="1040" y="2737"/>
                    <a:pt x="1169" y="2712"/>
                    <a:pt x="1291" y="2658"/>
                  </a:cubicBezTo>
                  <a:cubicBezTo>
                    <a:pt x="1342" y="2641"/>
                    <a:pt x="1393" y="2633"/>
                    <a:pt x="1444" y="2633"/>
                  </a:cubicBezTo>
                  <a:cubicBezTo>
                    <a:pt x="1623" y="2633"/>
                    <a:pt x="1794" y="2734"/>
                    <a:pt x="1873" y="2911"/>
                  </a:cubicBezTo>
                  <a:cubicBezTo>
                    <a:pt x="1974" y="3139"/>
                    <a:pt x="1873" y="3417"/>
                    <a:pt x="1645" y="3518"/>
                  </a:cubicBezTo>
                  <a:cubicBezTo>
                    <a:pt x="1421" y="3615"/>
                    <a:pt x="1206" y="3650"/>
                    <a:pt x="996" y="3650"/>
                  </a:cubicBezTo>
                  <a:cubicBezTo>
                    <a:pt x="874" y="3650"/>
                    <a:pt x="754" y="3638"/>
                    <a:pt x="633" y="3620"/>
                  </a:cubicBezTo>
                  <a:cubicBezTo>
                    <a:pt x="532" y="3771"/>
                    <a:pt x="456" y="3923"/>
                    <a:pt x="456" y="4100"/>
                  </a:cubicBezTo>
                  <a:cubicBezTo>
                    <a:pt x="456" y="4607"/>
                    <a:pt x="886" y="5037"/>
                    <a:pt x="1367" y="5037"/>
                  </a:cubicBezTo>
                  <a:cubicBezTo>
                    <a:pt x="1427" y="5030"/>
                    <a:pt x="1483" y="5025"/>
                    <a:pt x="1536" y="5025"/>
                  </a:cubicBezTo>
                  <a:cubicBezTo>
                    <a:pt x="1686" y="5025"/>
                    <a:pt x="1812" y="5064"/>
                    <a:pt x="1924" y="5214"/>
                  </a:cubicBezTo>
                  <a:cubicBezTo>
                    <a:pt x="2000" y="5366"/>
                    <a:pt x="2000" y="5568"/>
                    <a:pt x="1924" y="5720"/>
                  </a:cubicBezTo>
                  <a:cubicBezTo>
                    <a:pt x="1696" y="6049"/>
                    <a:pt x="1974" y="6403"/>
                    <a:pt x="2303" y="6403"/>
                  </a:cubicBezTo>
                  <a:cubicBezTo>
                    <a:pt x="2557" y="6403"/>
                    <a:pt x="2759" y="6201"/>
                    <a:pt x="2759" y="5948"/>
                  </a:cubicBezTo>
                  <a:lnTo>
                    <a:pt x="2759" y="456"/>
                  </a:lnTo>
                  <a:cubicBezTo>
                    <a:pt x="2759" y="203"/>
                    <a:pt x="2557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7"/>
            <p:cNvSpPr/>
            <p:nvPr/>
          </p:nvSpPr>
          <p:spPr>
            <a:xfrm>
              <a:off x="10455750" y="1862225"/>
              <a:ext cx="352450" cy="390500"/>
            </a:xfrm>
            <a:custGeom>
              <a:avLst/>
              <a:gdLst/>
              <a:ahLst/>
              <a:cxnLst/>
              <a:rect l="l" t="t" r="r" b="b"/>
              <a:pathLst>
                <a:path w="14098" h="15620" extrusionOk="0">
                  <a:moveTo>
                    <a:pt x="7138" y="1827"/>
                  </a:moveTo>
                  <a:cubicBezTo>
                    <a:pt x="7745" y="1827"/>
                    <a:pt x="8251" y="2207"/>
                    <a:pt x="8428" y="2764"/>
                  </a:cubicBezTo>
                  <a:cubicBezTo>
                    <a:pt x="8471" y="2761"/>
                    <a:pt x="8514" y="2759"/>
                    <a:pt x="8556" y="2759"/>
                  </a:cubicBezTo>
                  <a:cubicBezTo>
                    <a:pt x="9537" y="2759"/>
                    <a:pt x="10352" y="3591"/>
                    <a:pt x="10352" y="4586"/>
                  </a:cubicBezTo>
                  <a:cubicBezTo>
                    <a:pt x="10352" y="5143"/>
                    <a:pt x="10073" y="5649"/>
                    <a:pt x="9668" y="6003"/>
                  </a:cubicBezTo>
                  <a:cubicBezTo>
                    <a:pt x="9820" y="6256"/>
                    <a:pt x="9896" y="6560"/>
                    <a:pt x="9896" y="6863"/>
                  </a:cubicBezTo>
                  <a:cubicBezTo>
                    <a:pt x="9896" y="7724"/>
                    <a:pt x="9314" y="8433"/>
                    <a:pt x="8504" y="8635"/>
                  </a:cubicBezTo>
                  <a:cubicBezTo>
                    <a:pt x="8555" y="9420"/>
                    <a:pt x="7922" y="10078"/>
                    <a:pt x="7138" y="10078"/>
                  </a:cubicBezTo>
                  <a:cubicBezTo>
                    <a:pt x="6783" y="10078"/>
                    <a:pt x="6480" y="9951"/>
                    <a:pt x="6227" y="9723"/>
                  </a:cubicBezTo>
                  <a:cubicBezTo>
                    <a:pt x="5973" y="9926"/>
                    <a:pt x="5670" y="10078"/>
                    <a:pt x="5315" y="10078"/>
                  </a:cubicBezTo>
                  <a:cubicBezTo>
                    <a:pt x="4531" y="10078"/>
                    <a:pt x="3898" y="9420"/>
                    <a:pt x="3949" y="8635"/>
                  </a:cubicBezTo>
                  <a:cubicBezTo>
                    <a:pt x="3139" y="8433"/>
                    <a:pt x="2557" y="7724"/>
                    <a:pt x="2557" y="6863"/>
                  </a:cubicBezTo>
                  <a:cubicBezTo>
                    <a:pt x="2557" y="6560"/>
                    <a:pt x="2633" y="6256"/>
                    <a:pt x="2785" y="6003"/>
                  </a:cubicBezTo>
                  <a:cubicBezTo>
                    <a:pt x="2354" y="5649"/>
                    <a:pt x="2101" y="5143"/>
                    <a:pt x="2101" y="4586"/>
                  </a:cubicBezTo>
                  <a:cubicBezTo>
                    <a:pt x="2101" y="3591"/>
                    <a:pt x="2892" y="2759"/>
                    <a:pt x="3894" y="2759"/>
                  </a:cubicBezTo>
                  <a:cubicBezTo>
                    <a:pt x="3937" y="2759"/>
                    <a:pt x="3981" y="2761"/>
                    <a:pt x="4025" y="2764"/>
                  </a:cubicBezTo>
                  <a:cubicBezTo>
                    <a:pt x="4202" y="2207"/>
                    <a:pt x="4708" y="1827"/>
                    <a:pt x="5315" y="1827"/>
                  </a:cubicBezTo>
                  <a:cubicBezTo>
                    <a:pt x="5670" y="1827"/>
                    <a:pt x="5973" y="1979"/>
                    <a:pt x="6227" y="2182"/>
                  </a:cubicBezTo>
                  <a:cubicBezTo>
                    <a:pt x="6480" y="1979"/>
                    <a:pt x="6783" y="1827"/>
                    <a:pt x="7138" y="1827"/>
                  </a:cubicBezTo>
                  <a:close/>
                  <a:moveTo>
                    <a:pt x="6189" y="0"/>
                  </a:moveTo>
                  <a:cubicBezTo>
                    <a:pt x="5773" y="0"/>
                    <a:pt x="5353" y="44"/>
                    <a:pt x="4936" y="132"/>
                  </a:cubicBezTo>
                  <a:cubicBezTo>
                    <a:pt x="2683" y="612"/>
                    <a:pt x="861" y="2435"/>
                    <a:pt x="406" y="4712"/>
                  </a:cubicBezTo>
                  <a:cubicBezTo>
                    <a:pt x="1" y="6712"/>
                    <a:pt x="558" y="8660"/>
                    <a:pt x="1949" y="10103"/>
                  </a:cubicBezTo>
                  <a:cubicBezTo>
                    <a:pt x="2051" y="10204"/>
                    <a:pt x="2101" y="10305"/>
                    <a:pt x="2101" y="10432"/>
                  </a:cubicBezTo>
                  <a:lnTo>
                    <a:pt x="2101" y="15164"/>
                  </a:lnTo>
                  <a:cubicBezTo>
                    <a:pt x="2101" y="15417"/>
                    <a:pt x="2304" y="15620"/>
                    <a:pt x="2557" y="15620"/>
                  </a:cubicBezTo>
                  <a:lnTo>
                    <a:pt x="8049" y="15620"/>
                  </a:lnTo>
                  <a:cubicBezTo>
                    <a:pt x="8302" y="15620"/>
                    <a:pt x="8504" y="15417"/>
                    <a:pt x="8504" y="15164"/>
                  </a:cubicBezTo>
                  <a:lnTo>
                    <a:pt x="8504" y="13747"/>
                  </a:lnTo>
                  <a:lnTo>
                    <a:pt x="10807" y="13747"/>
                  </a:lnTo>
                  <a:cubicBezTo>
                    <a:pt x="11566" y="13747"/>
                    <a:pt x="12174" y="13114"/>
                    <a:pt x="12174" y="12355"/>
                  </a:cubicBezTo>
                  <a:lnTo>
                    <a:pt x="12174" y="10078"/>
                  </a:lnTo>
                  <a:lnTo>
                    <a:pt x="12629" y="10078"/>
                  </a:lnTo>
                  <a:cubicBezTo>
                    <a:pt x="13161" y="10078"/>
                    <a:pt x="13642" y="9774"/>
                    <a:pt x="13869" y="9318"/>
                  </a:cubicBezTo>
                  <a:cubicBezTo>
                    <a:pt x="14097" y="8837"/>
                    <a:pt x="14047" y="8306"/>
                    <a:pt x="13743" y="7876"/>
                  </a:cubicBezTo>
                  <a:lnTo>
                    <a:pt x="12174" y="5801"/>
                  </a:lnTo>
                  <a:cubicBezTo>
                    <a:pt x="12123" y="4054"/>
                    <a:pt x="11339" y="2435"/>
                    <a:pt x="9972" y="1346"/>
                  </a:cubicBezTo>
                  <a:cubicBezTo>
                    <a:pt x="8903" y="472"/>
                    <a:pt x="7566" y="0"/>
                    <a:pt x="6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67"/>
          <p:cNvSpPr txBox="1">
            <a:spLocks noGrp="1"/>
          </p:cNvSpPr>
          <p:nvPr>
            <p:ph type="subTitle" idx="1"/>
          </p:nvPr>
        </p:nvSpPr>
        <p:spPr>
          <a:xfrm>
            <a:off x="2222150" y="2127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</a:t>
            </a:r>
            <a:endParaRPr/>
          </a:p>
        </p:txBody>
      </p:sp>
      <p:sp>
        <p:nvSpPr>
          <p:cNvPr id="1068" name="Google Shape;1068;p67"/>
          <p:cNvSpPr txBox="1">
            <a:spLocks noGrp="1"/>
          </p:cNvSpPr>
          <p:nvPr>
            <p:ph type="subTitle" idx="2"/>
          </p:nvPr>
        </p:nvSpPr>
        <p:spPr>
          <a:xfrm>
            <a:off x="2222150" y="24755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are found based on some of the constraints</a:t>
            </a:r>
            <a:endParaRPr/>
          </a:p>
        </p:txBody>
      </p:sp>
      <p:sp>
        <p:nvSpPr>
          <p:cNvPr id="1069" name="Google Shape;1069;p67"/>
          <p:cNvSpPr txBox="1">
            <a:spLocks noGrp="1"/>
          </p:cNvSpPr>
          <p:nvPr>
            <p:ph type="subTitle" idx="3"/>
          </p:nvPr>
        </p:nvSpPr>
        <p:spPr>
          <a:xfrm>
            <a:off x="4968850" y="2127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</a:t>
            </a:r>
            <a:endParaRPr/>
          </a:p>
        </p:txBody>
      </p:sp>
      <p:sp>
        <p:nvSpPr>
          <p:cNvPr id="1070" name="Google Shape;1070;p67"/>
          <p:cNvSpPr txBox="1">
            <a:spLocks noGrp="1"/>
          </p:cNvSpPr>
          <p:nvPr>
            <p:ph type="subTitle" idx="4"/>
          </p:nvPr>
        </p:nvSpPr>
        <p:spPr>
          <a:xfrm>
            <a:off x="4968850" y="2428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are inserted (One or Many)</a:t>
            </a:r>
            <a:endParaRPr/>
          </a:p>
        </p:txBody>
      </p:sp>
      <p:sp>
        <p:nvSpPr>
          <p:cNvPr id="1071" name="Google Shape;1071;p67"/>
          <p:cNvSpPr txBox="1">
            <a:spLocks noGrp="1"/>
          </p:cNvSpPr>
          <p:nvPr>
            <p:ph type="subTitle" idx="5"/>
          </p:nvPr>
        </p:nvSpPr>
        <p:spPr>
          <a:xfrm>
            <a:off x="8488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endParaRPr/>
          </a:p>
        </p:txBody>
      </p:sp>
      <p:sp>
        <p:nvSpPr>
          <p:cNvPr id="1072" name="Google Shape;1072;p67"/>
          <p:cNvSpPr txBox="1">
            <a:spLocks noGrp="1"/>
          </p:cNvSpPr>
          <p:nvPr>
            <p:ph type="subTitle" idx="6"/>
          </p:nvPr>
        </p:nvSpPr>
        <p:spPr>
          <a:xfrm>
            <a:off x="8488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are deleted</a:t>
            </a:r>
            <a:endParaRPr/>
          </a:p>
        </p:txBody>
      </p:sp>
      <p:sp>
        <p:nvSpPr>
          <p:cNvPr id="1073" name="Google Shape;1073;p67"/>
          <p:cNvSpPr txBox="1">
            <a:spLocks noGrp="1"/>
          </p:cNvSpPr>
          <p:nvPr>
            <p:ph type="subTitle" idx="7"/>
          </p:nvPr>
        </p:nvSpPr>
        <p:spPr>
          <a:xfrm>
            <a:off x="63422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1074" name="Google Shape;1074;p67"/>
          <p:cNvSpPr txBox="1">
            <a:spLocks noGrp="1"/>
          </p:cNvSpPr>
          <p:nvPr>
            <p:ph type="subTitle" idx="8"/>
          </p:nvPr>
        </p:nvSpPr>
        <p:spPr>
          <a:xfrm>
            <a:off x="63422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the data</a:t>
            </a:r>
            <a:endParaRPr/>
          </a:p>
        </p:txBody>
      </p:sp>
      <p:sp>
        <p:nvSpPr>
          <p:cNvPr id="1075" name="Google Shape;1075;p67"/>
          <p:cNvSpPr txBox="1">
            <a:spLocks noGrp="1"/>
          </p:cNvSpPr>
          <p:nvPr>
            <p:ph type="subTitle" idx="9"/>
          </p:nvPr>
        </p:nvSpPr>
        <p:spPr>
          <a:xfrm>
            <a:off x="3595500" y="3770050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1076" name="Google Shape;1076;p67"/>
          <p:cNvSpPr txBox="1">
            <a:spLocks noGrp="1"/>
          </p:cNvSpPr>
          <p:nvPr>
            <p:ph type="subTitle" idx="13"/>
          </p:nvPr>
        </p:nvSpPr>
        <p:spPr>
          <a:xfrm>
            <a:off x="3595500" y="4070639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Updation of values upon conditions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8"/>
          <p:cNvSpPr txBox="1">
            <a:spLocks noGrp="1"/>
          </p:cNvSpPr>
          <p:nvPr>
            <p:ph type="title"/>
          </p:nvPr>
        </p:nvSpPr>
        <p:spPr>
          <a:xfrm>
            <a:off x="1916150" y="803313"/>
            <a:ext cx="5429100" cy="9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endParaRPr/>
          </a:p>
        </p:txBody>
      </p:sp>
      <p:pic>
        <p:nvPicPr>
          <p:cNvPr id="1082" name="Google Shape;10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2347138"/>
            <a:ext cx="66198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8"/>
          <p:cNvSpPr/>
          <p:nvPr/>
        </p:nvSpPr>
        <p:spPr>
          <a:xfrm>
            <a:off x="3815324" y="1947950"/>
            <a:ext cx="151337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 txBox="1">
            <a:spLocks noGrp="1"/>
          </p:cNvSpPr>
          <p:nvPr>
            <p:ph type="title"/>
          </p:nvPr>
        </p:nvSpPr>
        <p:spPr>
          <a:xfrm>
            <a:off x="2418154" y="539500"/>
            <a:ext cx="4307700" cy="7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pic>
        <p:nvPicPr>
          <p:cNvPr id="1089" name="Google Shape;10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0" y="1829325"/>
            <a:ext cx="85058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9"/>
          <p:cNvSpPr/>
          <p:nvPr/>
        </p:nvSpPr>
        <p:spPr>
          <a:xfrm>
            <a:off x="3815311" y="1372550"/>
            <a:ext cx="151337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0"/>
          <p:cNvSpPr/>
          <p:nvPr/>
        </p:nvSpPr>
        <p:spPr>
          <a:xfrm>
            <a:off x="3815311" y="1372550"/>
            <a:ext cx="151337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title" idx="4294967295"/>
          </p:nvPr>
        </p:nvSpPr>
        <p:spPr>
          <a:xfrm>
            <a:off x="2418154" y="509100"/>
            <a:ext cx="4307700" cy="7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RETRIEVE</a:t>
            </a:r>
            <a:endParaRPr sz="5600"/>
          </a:p>
        </p:txBody>
      </p:sp>
      <p:pic>
        <p:nvPicPr>
          <p:cNvPr id="1097" name="Google Shape;10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0601"/>
            <a:ext cx="8839200" cy="213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1"/>
          <p:cNvSpPr/>
          <p:nvPr/>
        </p:nvSpPr>
        <p:spPr>
          <a:xfrm>
            <a:off x="3422787" y="1004900"/>
            <a:ext cx="229842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71"/>
          <p:cNvSpPr txBox="1"/>
          <p:nvPr/>
        </p:nvSpPr>
        <p:spPr>
          <a:xfrm>
            <a:off x="1645200" y="70450"/>
            <a:ext cx="5853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LIMIT &amp; SORT</a:t>
            </a:r>
            <a:endParaRPr/>
          </a:p>
        </p:txBody>
      </p:sp>
      <p:pic>
        <p:nvPicPr>
          <p:cNvPr id="1104" name="Google Shape;11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00" y="1199125"/>
            <a:ext cx="6525964" cy="3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1"/>
          <p:cNvSpPr/>
          <p:nvPr/>
        </p:nvSpPr>
        <p:spPr>
          <a:xfrm>
            <a:off x="3422787" y="1004900"/>
            <a:ext cx="2298427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71"/>
          <p:cNvSpPr txBox="1"/>
          <p:nvPr/>
        </p:nvSpPr>
        <p:spPr>
          <a:xfrm>
            <a:off x="1645200" y="70450"/>
            <a:ext cx="5853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POWERBI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EC9F9-F3D4-7E6F-0908-A5F11A47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200" y="1174115"/>
            <a:ext cx="5943600" cy="39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55"/>
          <p:cNvPicPr preferRelativeResize="0"/>
          <p:nvPr/>
        </p:nvPicPr>
        <p:blipFill rotWithShape="1">
          <a:blip r:embed="rId3">
            <a:alphaModFix/>
          </a:blip>
          <a:srcRect l="19734" r="19728"/>
          <a:stretch/>
        </p:blipFill>
        <p:spPr>
          <a:xfrm>
            <a:off x="769025" y="540250"/>
            <a:ext cx="2940900" cy="4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5"/>
          <p:cNvPicPr preferRelativeResize="0"/>
          <p:nvPr/>
        </p:nvPicPr>
        <p:blipFill rotWithShape="1">
          <a:blip r:embed="rId4">
            <a:alphaModFix/>
          </a:blip>
          <a:srcRect l="59653" r="6668"/>
          <a:stretch/>
        </p:blipFill>
        <p:spPr>
          <a:xfrm>
            <a:off x="769025" y="-11750"/>
            <a:ext cx="3079473" cy="51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5"/>
          <p:cNvSpPr txBox="1">
            <a:spLocks noGrp="1"/>
          </p:cNvSpPr>
          <p:nvPr>
            <p:ph type="title"/>
          </p:nvPr>
        </p:nvSpPr>
        <p:spPr>
          <a:xfrm>
            <a:off x="3999813" y="1073900"/>
            <a:ext cx="38595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Prediction</a:t>
            </a:r>
            <a:r>
              <a:rPr lang="en" sz="4800" dirty="0"/>
              <a:t>!</a:t>
            </a:r>
            <a:endParaRPr sz="4800" dirty="0"/>
          </a:p>
        </p:txBody>
      </p:sp>
      <p:sp>
        <p:nvSpPr>
          <p:cNvPr id="898" name="Google Shape;898;p55"/>
          <p:cNvSpPr/>
          <p:nvPr/>
        </p:nvSpPr>
        <p:spPr>
          <a:xfrm>
            <a:off x="5006699" y="2286663"/>
            <a:ext cx="2064752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9" name="Google Shape;899;p5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flipH="1">
            <a:off x="2850100" y="540250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5"/>
          <p:cNvSpPr txBox="1">
            <a:spLocks noGrp="1"/>
          </p:cNvSpPr>
          <p:nvPr>
            <p:ph type="subTitle" idx="1"/>
          </p:nvPr>
        </p:nvSpPr>
        <p:spPr>
          <a:xfrm>
            <a:off x="4109325" y="2664938"/>
            <a:ext cx="3859500" cy="8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project, we are going to work with Diabetes data, which helps in the prediction of Diabetes…</a:t>
            </a:r>
            <a:endParaRPr/>
          </a:p>
        </p:txBody>
      </p:sp>
      <p:grpSp>
        <p:nvGrpSpPr>
          <p:cNvPr id="901" name="Google Shape;901;p55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902" name="Google Shape;902;p55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2"/>
          <p:cNvSpPr/>
          <p:nvPr/>
        </p:nvSpPr>
        <p:spPr>
          <a:xfrm>
            <a:off x="2954986" y="1463513"/>
            <a:ext cx="3234029" cy="107654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110" name="Google Shape;1110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816253" y="2571738"/>
            <a:ext cx="522574" cy="5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816250" y="3328188"/>
            <a:ext cx="522574" cy="5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816248" y="4142713"/>
            <a:ext cx="522574" cy="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2"/>
          <p:cNvSpPr txBox="1">
            <a:spLocks noGrp="1"/>
          </p:cNvSpPr>
          <p:nvPr>
            <p:ph type="title"/>
          </p:nvPr>
        </p:nvSpPr>
        <p:spPr>
          <a:xfrm>
            <a:off x="1460100" y="423600"/>
            <a:ext cx="62238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14" name="Google Shape;1114;p72"/>
          <p:cNvSpPr txBox="1">
            <a:spLocks noGrp="1"/>
          </p:cNvSpPr>
          <p:nvPr>
            <p:ph type="subTitle" idx="1"/>
          </p:nvPr>
        </p:nvSpPr>
        <p:spPr>
          <a:xfrm>
            <a:off x="2669850" y="1742625"/>
            <a:ext cx="38043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 Medium"/>
                <a:ea typeface="Red Hat Text Medium"/>
                <a:cs typeface="Red Hat Text Medium"/>
                <a:sym typeface="Red Hat Text Medium"/>
              </a:rPr>
              <a:t>The mongodb connection is made successfully and the data has been analyzed properly</a:t>
            </a:r>
            <a:endParaRPr/>
          </a:p>
        </p:txBody>
      </p:sp>
      <p:pic>
        <p:nvPicPr>
          <p:cNvPr id="1115" name="Google Shape;111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8038" y="2791575"/>
            <a:ext cx="3427926" cy="22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816253" y="1742613"/>
            <a:ext cx="522574" cy="5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276553" y="1824563"/>
            <a:ext cx="522574" cy="5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276553" y="2648363"/>
            <a:ext cx="522574" cy="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5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527238" y="1817087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6"/>
          <p:cNvSpPr/>
          <p:nvPr/>
        </p:nvSpPr>
        <p:spPr>
          <a:xfrm>
            <a:off x="3150300" y="100490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1" name="Google Shape;911;p5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527238" y="3173612"/>
            <a:ext cx="672775" cy="6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853813" y="1817087"/>
            <a:ext cx="672775" cy="6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853813" y="3173612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15" name="Google Shape;915;p56"/>
          <p:cNvSpPr txBox="1">
            <a:spLocks noGrp="1"/>
          </p:cNvSpPr>
          <p:nvPr>
            <p:ph type="subTitle" idx="1"/>
          </p:nvPr>
        </p:nvSpPr>
        <p:spPr>
          <a:xfrm>
            <a:off x="2230000" y="1768688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of tables</a:t>
            </a:r>
            <a:endParaRPr/>
          </a:p>
        </p:txBody>
      </p:sp>
      <p:sp>
        <p:nvSpPr>
          <p:cNvPr id="916" name="Google Shape;916;p56"/>
          <p:cNvSpPr txBox="1">
            <a:spLocks noGrp="1"/>
          </p:cNvSpPr>
          <p:nvPr>
            <p:ph type="subTitle" idx="2"/>
          </p:nvPr>
        </p:nvSpPr>
        <p:spPr>
          <a:xfrm>
            <a:off x="2230000" y="20692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tables are in MySQL Workbench</a:t>
            </a:r>
            <a:endParaRPr/>
          </a:p>
        </p:txBody>
      </p:sp>
      <p:sp>
        <p:nvSpPr>
          <p:cNvPr id="917" name="Google Shape;917;p56"/>
          <p:cNvSpPr txBox="1">
            <a:spLocks noGrp="1"/>
          </p:cNvSpPr>
          <p:nvPr>
            <p:ph type="subTitle" idx="3"/>
          </p:nvPr>
        </p:nvSpPr>
        <p:spPr>
          <a:xfrm>
            <a:off x="2230000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</a:t>
            </a:r>
            <a:endParaRPr/>
          </a:p>
        </p:txBody>
      </p:sp>
      <p:sp>
        <p:nvSpPr>
          <p:cNvPr id="918" name="Google Shape;918;p56"/>
          <p:cNvSpPr txBox="1">
            <a:spLocks noGrp="1"/>
          </p:cNvSpPr>
          <p:nvPr>
            <p:ph type="subTitle" idx="4"/>
          </p:nvPr>
        </p:nvSpPr>
        <p:spPr>
          <a:xfrm>
            <a:off x="2230000" y="3430148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MySQL in csv format </a:t>
            </a:r>
            <a:endParaRPr/>
          </a:p>
        </p:txBody>
      </p:sp>
      <p:sp>
        <p:nvSpPr>
          <p:cNvPr id="919" name="Google Shape;919;p56"/>
          <p:cNvSpPr txBox="1">
            <a:spLocks noGrp="1"/>
          </p:cNvSpPr>
          <p:nvPr>
            <p:ph type="title" idx="5"/>
          </p:nvPr>
        </p:nvSpPr>
        <p:spPr>
          <a:xfrm>
            <a:off x="1509625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20" name="Google Shape;920;p56"/>
          <p:cNvSpPr txBox="1">
            <a:spLocks noGrp="1"/>
          </p:cNvSpPr>
          <p:nvPr>
            <p:ph type="title" idx="6"/>
          </p:nvPr>
        </p:nvSpPr>
        <p:spPr>
          <a:xfrm>
            <a:off x="1509625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1" name="Google Shape;921;p56"/>
          <p:cNvSpPr txBox="1">
            <a:spLocks noGrp="1"/>
          </p:cNvSpPr>
          <p:nvPr>
            <p:ph type="title" idx="7"/>
          </p:nvPr>
        </p:nvSpPr>
        <p:spPr>
          <a:xfrm>
            <a:off x="4836200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22" name="Google Shape;922;p56"/>
          <p:cNvSpPr txBox="1">
            <a:spLocks noGrp="1"/>
          </p:cNvSpPr>
          <p:nvPr>
            <p:ph type="title" idx="8"/>
          </p:nvPr>
        </p:nvSpPr>
        <p:spPr>
          <a:xfrm>
            <a:off x="4836200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23" name="Google Shape;923;p56"/>
          <p:cNvSpPr txBox="1">
            <a:spLocks noGrp="1"/>
          </p:cNvSpPr>
          <p:nvPr>
            <p:ph type="subTitle" idx="9"/>
          </p:nvPr>
        </p:nvSpPr>
        <p:spPr>
          <a:xfrm>
            <a:off x="5556575" y="1768700"/>
            <a:ext cx="2936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&amp; Importing</a:t>
            </a:r>
            <a:endParaRPr/>
          </a:p>
        </p:txBody>
      </p:sp>
      <p:sp>
        <p:nvSpPr>
          <p:cNvPr id="924" name="Google Shape;924;p56"/>
          <p:cNvSpPr txBox="1">
            <a:spLocks noGrp="1"/>
          </p:cNvSpPr>
          <p:nvPr>
            <p:ph type="subTitle" idx="13"/>
          </p:nvPr>
        </p:nvSpPr>
        <p:spPr>
          <a:xfrm>
            <a:off x="5556575" y="21633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csv file into MongoDB</a:t>
            </a:r>
            <a:endParaRPr/>
          </a:p>
        </p:txBody>
      </p:sp>
      <p:sp>
        <p:nvSpPr>
          <p:cNvPr id="925" name="Google Shape;925;p56"/>
          <p:cNvSpPr txBox="1">
            <a:spLocks noGrp="1"/>
          </p:cNvSpPr>
          <p:nvPr>
            <p:ph type="subTitle" idx="14"/>
          </p:nvPr>
        </p:nvSpPr>
        <p:spPr>
          <a:xfrm>
            <a:off x="5556575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Analyzation</a:t>
            </a:r>
            <a:endParaRPr/>
          </a:p>
        </p:txBody>
      </p:sp>
      <p:sp>
        <p:nvSpPr>
          <p:cNvPr id="926" name="Google Shape;926;p56"/>
          <p:cNvSpPr txBox="1">
            <a:spLocks noGrp="1"/>
          </p:cNvSpPr>
          <p:nvPr>
            <p:ph type="subTitle" idx="15"/>
          </p:nvPr>
        </p:nvSpPr>
        <p:spPr>
          <a:xfrm>
            <a:off x="5556575" y="3430150"/>
            <a:ext cx="20913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 and performing operations in mongosh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7"/>
          <p:cNvSpPr txBox="1">
            <a:spLocks noGrp="1"/>
          </p:cNvSpPr>
          <p:nvPr>
            <p:ph type="title"/>
          </p:nvPr>
        </p:nvSpPr>
        <p:spPr>
          <a:xfrm>
            <a:off x="2642250" y="1089801"/>
            <a:ext cx="38595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OF TABLE</a:t>
            </a:r>
            <a:endParaRPr/>
          </a:p>
        </p:txBody>
      </p:sp>
      <p:sp>
        <p:nvSpPr>
          <p:cNvPr id="932" name="Google Shape;932;p57"/>
          <p:cNvSpPr txBox="1">
            <a:spLocks noGrp="1"/>
          </p:cNvSpPr>
          <p:nvPr>
            <p:ph type="subTitle" idx="1"/>
          </p:nvPr>
        </p:nvSpPr>
        <p:spPr>
          <a:xfrm>
            <a:off x="2198325" y="2664950"/>
            <a:ext cx="5120100" cy="1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first create the database named mongodb and with the use of that database, we create a table named Diabetes Prediction…. We created Five tables named Patients, LabResults, MedicalHistory, Vitals, DiabetesPrediction…</a:t>
            </a:r>
            <a:endParaRPr dirty="0"/>
          </a:p>
        </p:txBody>
      </p:sp>
      <p:sp>
        <p:nvSpPr>
          <p:cNvPr id="933" name="Google Shape;933;p57"/>
          <p:cNvSpPr/>
          <p:nvPr/>
        </p:nvSpPr>
        <p:spPr>
          <a:xfrm>
            <a:off x="3539624" y="2286663"/>
            <a:ext cx="2064752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8"/>
          <p:cNvSpPr txBox="1">
            <a:spLocks noGrp="1"/>
          </p:cNvSpPr>
          <p:nvPr>
            <p:ph type="title"/>
          </p:nvPr>
        </p:nvSpPr>
        <p:spPr>
          <a:xfrm>
            <a:off x="4243525" y="1790575"/>
            <a:ext cx="3675900" cy="10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needed data are inserted as the column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9"/>
          <p:cNvSpPr/>
          <p:nvPr/>
        </p:nvSpPr>
        <p:spPr>
          <a:xfrm>
            <a:off x="3539623" y="831500"/>
            <a:ext cx="2064752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9"/>
          <p:cNvSpPr txBox="1">
            <a:spLocks noGrp="1"/>
          </p:cNvSpPr>
          <p:nvPr>
            <p:ph type="title"/>
          </p:nvPr>
        </p:nvSpPr>
        <p:spPr>
          <a:xfrm>
            <a:off x="2405475" y="254950"/>
            <a:ext cx="4343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of Data</a:t>
            </a:r>
            <a:endParaRPr/>
          </a:p>
        </p:txBody>
      </p:sp>
      <p:sp>
        <p:nvSpPr>
          <p:cNvPr id="945" name="Google Shape;945;p59"/>
          <p:cNvSpPr txBox="1">
            <a:spLocks noGrp="1"/>
          </p:cNvSpPr>
          <p:nvPr>
            <p:ph type="subTitle" idx="1"/>
          </p:nvPr>
        </p:nvSpPr>
        <p:spPr>
          <a:xfrm>
            <a:off x="2400150" y="2222350"/>
            <a:ext cx="4343700" cy="18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6" name="Google Shape;946;p59"/>
          <p:cNvPicPr preferRelativeResize="0"/>
          <p:nvPr/>
        </p:nvPicPr>
        <p:blipFill rotWithShape="1">
          <a:blip r:embed="rId3">
            <a:alphaModFix/>
          </a:blip>
          <a:srcRect r="34984"/>
          <a:stretch/>
        </p:blipFill>
        <p:spPr>
          <a:xfrm>
            <a:off x="2007425" y="1176525"/>
            <a:ext cx="4736424" cy="29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255804" y="4233628"/>
            <a:ext cx="780781" cy="79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0"/>
          <p:cNvSpPr/>
          <p:nvPr/>
        </p:nvSpPr>
        <p:spPr>
          <a:xfrm>
            <a:off x="3346800" y="3348478"/>
            <a:ext cx="2573754" cy="107654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3" name="Google Shape;953;p60"/>
          <p:cNvSpPr txBox="1">
            <a:spLocks noGrp="1"/>
          </p:cNvSpPr>
          <p:nvPr>
            <p:ph type="title"/>
          </p:nvPr>
        </p:nvSpPr>
        <p:spPr>
          <a:xfrm>
            <a:off x="2198325" y="1088125"/>
            <a:ext cx="4855800" cy="24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1"/>
          <p:cNvSpPr txBox="1">
            <a:spLocks noGrp="1"/>
          </p:cNvSpPr>
          <p:nvPr>
            <p:ph type="title"/>
          </p:nvPr>
        </p:nvSpPr>
        <p:spPr>
          <a:xfrm>
            <a:off x="738900" y="1100450"/>
            <a:ext cx="4343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Data</a:t>
            </a:r>
            <a:endParaRPr/>
          </a:p>
        </p:txBody>
      </p:sp>
      <p:sp>
        <p:nvSpPr>
          <p:cNvPr id="959" name="Google Shape;959;p61"/>
          <p:cNvSpPr txBox="1">
            <a:spLocks noGrp="1"/>
          </p:cNvSpPr>
          <p:nvPr>
            <p:ph type="subTitle" idx="1"/>
          </p:nvPr>
        </p:nvSpPr>
        <p:spPr>
          <a:xfrm>
            <a:off x="738900" y="2222350"/>
            <a:ext cx="4343700" cy="18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export the data (table), 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Right click table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Table Data Export Wizard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Give the location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Finish</a:t>
            </a:r>
            <a:endParaRPr/>
          </a:p>
        </p:txBody>
      </p:sp>
      <p:sp>
        <p:nvSpPr>
          <p:cNvPr id="960" name="Google Shape;960;p61"/>
          <p:cNvSpPr/>
          <p:nvPr/>
        </p:nvSpPr>
        <p:spPr>
          <a:xfrm>
            <a:off x="1807849" y="1641775"/>
            <a:ext cx="2188604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1" name="Google Shape;961;p61"/>
          <p:cNvPicPr preferRelativeResize="0"/>
          <p:nvPr/>
        </p:nvPicPr>
        <p:blipFill rotWithShape="1">
          <a:blip r:embed="rId3">
            <a:alphaModFix/>
          </a:blip>
          <a:srcRect l="17178" r="17178"/>
          <a:stretch/>
        </p:blipFill>
        <p:spPr>
          <a:xfrm>
            <a:off x="5479000" y="314975"/>
            <a:ext cx="2951700" cy="44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1"/>
          <p:cNvPicPr preferRelativeResize="0"/>
          <p:nvPr/>
        </p:nvPicPr>
        <p:blipFill rotWithShape="1">
          <a:blip r:embed="rId4">
            <a:alphaModFix/>
          </a:blip>
          <a:srcRect l="59653" r="6668"/>
          <a:stretch/>
        </p:blipFill>
        <p:spPr>
          <a:xfrm>
            <a:off x="5351225" y="-20175"/>
            <a:ext cx="3079473" cy="5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1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377175" y="766450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1"/>
          <p:cNvSpPr/>
          <p:nvPr/>
        </p:nvSpPr>
        <p:spPr>
          <a:xfrm rot="5400000">
            <a:off x="5310850" y="359470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6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186998" y="-1790902"/>
            <a:ext cx="347113" cy="289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2"/>
          <p:cNvSpPr txBox="1">
            <a:spLocks noGrp="1"/>
          </p:cNvSpPr>
          <p:nvPr>
            <p:ph type="title"/>
          </p:nvPr>
        </p:nvSpPr>
        <p:spPr>
          <a:xfrm>
            <a:off x="425100" y="861950"/>
            <a:ext cx="6517200" cy="28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CONNECTION</a:t>
            </a:r>
            <a:endParaRPr sz="6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&amp; IMPORTING</a:t>
            </a:r>
            <a:endParaRPr sz="6800"/>
          </a:p>
        </p:txBody>
      </p:sp>
      <p:sp>
        <p:nvSpPr>
          <p:cNvPr id="971" name="Google Shape;971;p62"/>
          <p:cNvSpPr/>
          <p:nvPr/>
        </p:nvSpPr>
        <p:spPr>
          <a:xfrm>
            <a:off x="889025" y="3500875"/>
            <a:ext cx="4926106" cy="107654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tercolor Portfolio for Students XL by Slidesgo">
  <a:themeElements>
    <a:clrScheme name="Simple Light">
      <a:dk1>
        <a:srgbClr val="000000"/>
      </a:dk1>
      <a:lt1>
        <a:srgbClr val="FFFFFF"/>
      </a:lt1>
      <a:dk2>
        <a:srgbClr val="D79DB4"/>
      </a:dk2>
      <a:lt2>
        <a:srgbClr val="ACA0CE"/>
      </a:lt2>
      <a:accent1>
        <a:srgbClr val="8CAEBB"/>
      </a:accent1>
      <a:accent2>
        <a:srgbClr val="65839C"/>
      </a:accent2>
      <a:accent3>
        <a:srgbClr val="7C639E"/>
      </a:accent3>
      <a:accent4>
        <a:srgbClr val="E2ABA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243</Words>
  <Application>Microsoft Office PowerPoint</Application>
  <PresentationFormat>On-screen Show (16:9)</PresentationFormat>
  <Paragraphs>61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 Slab Medium</vt:lpstr>
      <vt:lpstr>Arial</vt:lpstr>
      <vt:lpstr>Red Hat Text</vt:lpstr>
      <vt:lpstr>Red Hat Text Medium</vt:lpstr>
      <vt:lpstr>Watercolor Portfolio for Students XL by Slidesgo</vt:lpstr>
      <vt:lpstr>DATABASE MANAGEMENT TECHNOLOGIES MDS271</vt:lpstr>
      <vt:lpstr>Diabetes Prediction!</vt:lpstr>
      <vt:lpstr>Table of contents</vt:lpstr>
      <vt:lpstr>CREATION OF TABLE</vt:lpstr>
      <vt:lpstr>The needed data are inserted as the column</vt:lpstr>
      <vt:lpstr>Insertion of Data</vt:lpstr>
      <vt:lpstr>Exporting</vt:lpstr>
      <vt:lpstr>Exporting Data</vt:lpstr>
      <vt:lpstr>CONNECTION &amp; IMPORTING</vt:lpstr>
      <vt:lpstr>CONNECTION</vt:lpstr>
      <vt:lpstr>IMPORTING</vt:lpstr>
      <vt:lpstr>ANALYZATION</vt:lpstr>
      <vt:lpstr>Mongosh</vt:lpstr>
      <vt:lpstr>OPERATIONS PERFORMED</vt:lpstr>
      <vt:lpstr>DELETE</vt:lpstr>
      <vt:lpstr>UPDATE</vt:lpstr>
      <vt:lpstr>RETRIEVE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TECHNOLOGIES MDS271</dc:title>
  <dc:creator>Angeline A</dc:creator>
  <cp:lastModifiedBy>Angeline A</cp:lastModifiedBy>
  <cp:revision>2</cp:revision>
  <dcterms:modified xsi:type="dcterms:W3CDTF">2024-01-23T08:40:55Z</dcterms:modified>
</cp:coreProperties>
</file>